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notesSlides/notesSlide8.xml" ContentType="application/vnd.openxmlformats-officedocument.presentationml.notesSlide+xml"/>
  <Override PartName="/ppt/notesSlides/notesSlide9.xml" ContentType="application/vnd.openxmlformats-officedocument.presentationml.notesSlide+xml"/>
  <Override PartName="/ppt/ink/ink16.xml" ContentType="application/inkml+xml"/>
  <Override PartName="/ppt/ink/ink17.xml" ContentType="application/inkml+xml"/>
  <Override PartName="/ppt/ink/ink18.xml" ContentType="application/inkml+xml"/>
  <Override PartName="/ppt/notesSlides/notesSlide10.xml" ContentType="application/vnd.openxmlformats-officedocument.presentationml.notesSlide+xml"/>
  <Override PartName="/ppt/ink/ink19.xml" ContentType="application/inkml+xml"/>
  <Override PartName="/ppt/ink/ink20.xml" ContentType="application/inkml+xml"/>
  <Override PartName="/ppt/notesSlides/notesSlide11.xml" ContentType="application/vnd.openxmlformats-officedocument.presentationml.notesSlide+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notesSlides/notesSlide24.xml" ContentType="application/vnd.openxmlformats-officedocument.presentationml.notesSlide+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notesSlides/notesSlide25.xml" ContentType="application/vnd.openxmlformats-officedocument.presentationml.notesSlide+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notesSlides/notesSlide26.xml" ContentType="application/vnd.openxmlformats-officedocument.presentationml.notesSlide+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notesSlides/notesSlide27.xml" ContentType="application/vnd.openxmlformats-officedocument.presentationml.notesSlide+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notesSlides/notesSlide28.xml" ContentType="application/vnd.openxmlformats-officedocument.presentationml.notesSlide+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notesSlides/notesSlide29.xml" ContentType="application/vnd.openxmlformats-officedocument.presentationml.notesSlide+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notesSlides/notesSlide30.xml" ContentType="application/vnd.openxmlformats-officedocument.presentationml.notesSlide+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0.xml" ContentType="application/inkml+xml"/>
  <Override PartName="/ppt/ink/ink221.xml" ContentType="application/inkml+xml"/>
  <Override PartName="/ppt/ink/ink222.xml" ContentType="application/inkml+xml"/>
  <Override PartName="/ppt/ink/ink223.xml" ContentType="application/inkml+xml"/>
  <Override PartName="/ppt/ink/ink224.xml" ContentType="application/inkml+xml"/>
  <Override PartName="/ppt/notesSlides/notesSlide31.xml" ContentType="application/vnd.openxmlformats-officedocument.presentationml.notesSlide+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ink/ink236.xml" ContentType="application/inkml+xml"/>
  <Override PartName="/ppt/ink/ink237.xml" ContentType="application/inkml+xml"/>
  <Override PartName="/ppt/ink/ink238.xml" ContentType="application/inkml+xml"/>
  <Override PartName="/ppt/ink/ink239.xml" ContentType="application/inkml+xml"/>
  <Override PartName="/ppt/ink/ink240.xml" ContentType="application/inkml+xml"/>
  <Override PartName="/ppt/ink/ink241.xml" ContentType="application/inkml+xml"/>
  <Override PartName="/ppt/ink/ink242.xml" ContentType="application/inkml+xml"/>
  <Override PartName="/ppt/ink/ink243.xml" ContentType="application/inkml+xml"/>
  <Override PartName="/ppt/ink/ink244.xml" ContentType="application/inkml+xml"/>
  <Override PartName="/ppt/ink/ink245.xml" ContentType="application/inkml+xml"/>
  <Override PartName="/ppt/ink/ink246.xml" ContentType="application/inkml+xml"/>
  <Override PartName="/ppt/ink/ink247.xml" ContentType="application/inkml+xml"/>
  <Override PartName="/ppt/ink/ink248.xml" ContentType="application/inkml+xml"/>
  <Override PartName="/ppt/ink/ink249.xml" ContentType="application/inkml+xml"/>
  <Override PartName="/ppt/ink/ink250.xml" ContentType="application/inkml+xml"/>
  <Override PartName="/ppt/ink/ink251.xml" ContentType="application/inkml+xml"/>
  <Override PartName="/ppt/ink/ink252.xml" ContentType="application/inkml+xml"/>
  <Override PartName="/ppt/ink/ink253.xml" ContentType="application/inkml+xml"/>
  <Override PartName="/ppt/notesSlides/notesSlide32.xml" ContentType="application/vnd.openxmlformats-officedocument.presentationml.notesSlide+xml"/>
  <Override PartName="/ppt/ink/ink254.xml" ContentType="application/inkml+xml"/>
  <Override PartName="/ppt/ink/ink255.xml" ContentType="application/inkml+xml"/>
  <Override PartName="/ppt/ink/ink256.xml" ContentType="application/inkml+xml"/>
  <Override PartName="/ppt/ink/ink257.xml" ContentType="application/inkml+xml"/>
  <Override PartName="/ppt/ink/ink258.xml" ContentType="application/inkml+xml"/>
  <Override PartName="/ppt/ink/ink259.xml" ContentType="application/inkml+xml"/>
  <Override PartName="/ppt/ink/ink260.xml" ContentType="application/inkml+xml"/>
  <Override PartName="/ppt/ink/ink261.xml" ContentType="application/inkml+xml"/>
  <Override PartName="/ppt/ink/ink262.xml" ContentType="application/inkml+xml"/>
  <Override PartName="/ppt/ink/ink263.xml" ContentType="application/inkml+xml"/>
  <Override PartName="/ppt/ink/ink264.xml" ContentType="application/inkml+xml"/>
  <Override PartName="/ppt/ink/ink265.xml" ContentType="application/inkml+xml"/>
  <Override PartName="/ppt/ink/ink266.xml" ContentType="application/inkml+xml"/>
  <Override PartName="/ppt/ink/ink267.xml" ContentType="application/inkml+xml"/>
  <Override PartName="/ppt/ink/ink268.xml" ContentType="application/inkml+xml"/>
  <Override PartName="/ppt/ink/ink269.xml" ContentType="application/inkml+xml"/>
  <Override PartName="/ppt/ink/ink270.xml" ContentType="application/inkml+xml"/>
  <Override PartName="/ppt/ink/ink271.xml" ContentType="application/inkml+xml"/>
  <Override PartName="/ppt/ink/ink272.xml" ContentType="application/inkml+xml"/>
  <Override PartName="/ppt/ink/ink273.xml" ContentType="application/inkml+xml"/>
  <Override PartName="/ppt/ink/ink274.xml" ContentType="application/inkml+xml"/>
  <Override PartName="/ppt/ink/ink275.xml" ContentType="application/inkml+xml"/>
  <Override PartName="/ppt/notesSlides/notesSlide33.xml" ContentType="application/vnd.openxmlformats-officedocument.presentationml.notesSlide+xml"/>
  <Override PartName="/ppt/ink/ink276.xml" ContentType="application/inkml+xml"/>
  <Override PartName="/ppt/ink/ink277.xml" ContentType="application/inkml+xml"/>
  <Override PartName="/ppt/ink/ink278.xml" ContentType="application/inkml+xml"/>
  <Override PartName="/ppt/ink/ink279.xml" ContentType="application/inkml+xml"/>
  <Override PartName="/ppt/ink/ink280.xml" ContentType="application/inkml+xml"/>
  <Override PartName="/ppt/ink/ink281.xml" ContentType="application/inkml+xml"/>
  <Override PartName="/ppt/ink/ink282.xml" ContentType="application/inkml+xml"/>
  <Override PartName="/ppt/ink/ink283.xml" ContentType="application/inkml+xml"/>
  <Override PartName="/ppt/ink/ink284.xml" ContentType="application/inkml+xml"/>
  <Override PartName="/ppt/ink/ink285.xml" ContentType="application/inkml+xml"/>
  <Override PartName="/ppt/ink/ink286.xml" ContentType="application/inkml+xml"/>
  <Override PartName="/ppt/ink/ink287.xml" ContentType="application/inkml+xml"/>
  <Override PartName="/ppt/ink/ink288.xml" ContentType="application/inkml+xml"/>
  <Override PartName="/ppt/ink/ink289.xml" ContentType="application/inkml+xml"/>
  <Override PartName="/ppt/ink/ink290.xml" ContentType="application/inkml+xml"/>
  <Override PartName="/ppt/notesSlides/notesSlide34.xml" ContentType="application/vnd.openxmlformats-officedocument.presentationml.notesSlide+xml"/>
  <Override PartName="/ppt/ink/ink291.xml" ContentType="application/inkml+xml"/>
  <Override PartName="/ppt/ink/ink292.xml" ContentType="application/inkml+xml"/>
  <Override PartName="/ppt/ink/ink293.xml" ContentType="application/inkml+xml"/>
  <Override PartName="/ppt/ink/ink294.xml" ContentType="application/inkml+xml"/>
  <Override PartName="/ppt/ink/ink295.xml" ContentType="application/inkml+xml"/>
  <Override PartName="/ppt/ink/ink296.xml" ContentType="application/inkml+xml"/>
  <Override PartName="/ppt/ink/ink297.xml" ContentType="application/inkml+xml"/>
  <Override PartName="/ppt/ink/ink298.xml" ContentType="application/inkml+xml"/>
  <Override PartName="/ppt/ink/ink299.xml" ContentType="application/inkml+xml"/>
  <Override PartName="/ppt/ink/ink300.xml" ContentType="application/inkml+xml"/>
  <Override PartName="/ppt/ink/ink301.xml" ContentType="application/inkml+xml"/>
  <Override PartName="/ppt/ink/ink302.xml" ContentType="application/inkml+xml"/>
  <Override PartName="/ppt/ink/ink303.xml" ContentType="application/inkml+xml"/>
  <Override PartName="/ppt/ink/ink304.xml" ContentType="application/inkml+xml"/>
  <Override PartName="/ppt/ink/ink305.xml" ContentType="application/inkml+xml"/>
  <Override PartName="/ppt/notesSlides/notesSlide35.xml" ContentType="application/vnd.openxmlformats-officedocument.presentationml.notesSlide+xml"/>
  <Override PartName="/ppt/ink/ink306.xml" ContentType="application/inkml+xml"/>
  <Override PartName="/ppt/ink/ink307.xml" ContentType="application/inkml+xml"/>
  <Override PartName="/ppt/ink/ink308.xml" ContentType="application/inkml+xml"/>
  <Override PartName="/ppt/ink/ink309.xml" ContentType="application/inkml+xml"/>
  <Override PartName="/ppt/ink/ink310.xml" ContentType="application/inkml+xml"/>
  <Override PartName="/ppt/ink/ink311.xml" ContentType="application/inkml+xml"/>
  <Override PartName="/ppt/ink/ink312.xml" ContentType="application/inkml+xml"/>
  <Override PartName="/ppt/ink/ink313.xml" ContentType="application/inkml+xml"/>
  <Override PartName="/ppt/notesSlides/notesSlide36.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704" r:id="rId4"/>
  </p:sldMasterIdLst>
  <p:notesMasterIdLst>
    <p:notesMasterId r:id="rId137"/>
  </p:notesMasterIdLst>
  <p:sldIdLst>
    <p:sldId id="700" r:id="rId5"/>
    <p:sldId id="962" r:id="rId6"/>
    <p:sldId id="1044" r:id="rId7"/>
    <p:sldId id="1045" r:id="rId8"/>
    <p:sldId id="1046" r:id="rId9"/>
    <p:sldId id="1047" r:id="rId10"/>
    <p:sldId id="1048" r:id="rId11"/>
    <p:sldId id="844" r:id="rId12"/>
    <p:sldId id="960" r:id="rId13"/>
    <p:sldId id="793" r:id="rId14"/>
    <p:sldId id="1094" r:id="rId15"/>
    <p:sldId id="1095" r:id="rId16"/>
    <p:sldId id="959" r:id="rId17"/>
    <p:sldId id="973" r:id="rId18"/>
    <p:sldId id="952" r:id="rId19"/>
    <p:sldId id="963" r:id="rId20"/>
    <p:sldId id="953" r:id="rId21"/>
    <p:sldId id="957" r:id="rId22"/>
    <p:sldId id="954" r:id="rId23"/>
    <p:sldId id="955" r:id="rId24"/>
    <p:sldId id="956" r:id="rId25"/>
    <p:sldId id="975" r:id="rId26"/>
    <p:sldId id="974" r:id="rId27"/>
    <p:sldId id="958" r:id="rId28"/>
    <p:sldId id="965" r:id="rId29"/>
    <p:sldId id="966" r:id="rId30"/>
    <p:sldId id="976" r:id="rId31"/>
    <p:sldId id="847" r:id="rId32"/>
    <p:sldId id="849" r:id="rId33"/>
    <p:sldId id="967" r:id="rId34"/>
    <p:sldId id="969" r:id="rId35"/>
    <p:sldId id="970" r:id="rId36"/>
    <p:sldId id="968" r:id="rId37"/>
    <p:sldId id="978" r:id="rId38"/>
    <p:sldId id="977" r:id="rId39"/>
    <p:sldId id="979" r:id="rId40"/>
    <p:sldId id="1064" r:id="rId41"/>
    <p:sldId id="980" r:id="rId42"/>
    <p:sldId id="1008" r:id="rId43"/>
    <p:sldId id="982" r:id="rId44"/>
    <p:sldId id="1007" r:id="rId45"/>
    <p:sldId id="1009" r:id="rId46"/>
    <p:sldId id="1010" r:id="rId47"/>
    <p:sldId id="981" r:id="rId48"/>
    <p:sldId id="984" r:id="rId49"/>
    <p:sldId id="987" r:id="rId50"/>
    <p:sldId id="986" r:id="rId51"/>
    <p:sldId id="1067" r:id="rId52"/>
    <p:sldId id="1068" r:id="rId53"/>
    <p:sldId id="1069" r:id="rId54"/>
    <p:sldId id="1070" r:id="rId55"/>
    <p:sldId id="1071" r:id="rId56"/>
    <p:sldId id="1072" r:id="rId57"/>
    <p:sldId id="1074" r:id="rId58"/>
    <p:sldId id="1075" r:id="rId59"/>
    <p:sldId id="1073" r:id="rId60"/>
    <p:sldId id="1091" r:id="rId61"/>
    <p:sldId id="1083" r:id="rId62"/>
    <p:sldId id="1082" r:id="rId63"/>
    <p:sldId id="1081" r:id="rId64"/>
    <p:sldId id="1080" r:id="rId65"/>
    <p:sldId id="1079" r:id="rId66"/>
    <p:sldId id="1077" r:id="rId67"/>
    <p:sldId id="1076" r:id="rId68"/>
    <p:sldId id="1084" r:id="rId69"/>
    <p:sldId id="1085" r:id="rId70"/>
    <p:sldId id="1087" r:id="rId71"/>
    <p:sldId id="1086" r:id="rId72"/>
    <p:sldId id="1088" r:id="rId73"/>
    <p:sldId id="1089" r:id="rId74"/>
    <p:sldId id="1092" r:id="rId75"/>
    <p:sldId id="1093" r:id="rId76"/>
    <p:sldId id="1066" r:id="rId77"/>
    <p:sldId id="1065" r:id="rId78"/>
    <p:sldId id="985" r:id="rId79"/>
    <p:sldId id="988" r:id="rId80"/>
    <p:sldId id="989" r:id="rId81"/>
    <p:sldId id="990" r:id="rId82"/>
    <p:sldId id="991" r:id="rId83"/>
    <p:sldId id="992" r:id="rId84"/>
    <p:sldId id="993" r:id="rId85"/>
    <p:sldId id="994" r:id="rId86"/>
    <p:sldId id="1001" r:id="rId87"/>
    <p:sldId id="1002" r:id="rId88"/>
    <p:sldId id="1000" r:id="rId89"/>
    <p:sldId id="999" r:id="rId90"/>
    <p:sldId id="1003" r:id="rId91"/>
    <p:sldId id="1004" r:id="rId92"/>
    <p:sldId id="1006" r:id="rId93"/>
    <p:sldId id="1005" r:id="rId94"/>
    <p:sldId id="1011" r:id="rId95"/>
    <p:sldId id="1017" r:id="rId96"/>
    <p:sldId id="1016" r:id="rId97"/>
    <p:sldId id="1058" r:id="rId98"/>
    <p:sldId id="1059" r:id="rId99"/>
    <p:sldId id="1060" r:id="rId100"/>
    <p:sldId id="1061" r:id="rId101"/>
    <p:sldId id="1062" r:id="rId102"/>
    <p:sldId id="1063" r:id="rId103"/>
    <p:sldId id="1050" r:id="rId104"/>
    <p:sldId id="1049" r:id="rId105"/>
    <p:sldId id="1015" r:id="rId106"/>
    <p:sldId id="1018" r:id="rId107"/>
    <p:sldId id="1051" r:id="rId108"/>
    <p:sldId id="1096" r:id="rId109"/>
    <p:sldId id="1097" r:id="rId110"/>
    <p:sldId id="1053" r:id="rId111"/>
    <p:sldId id="1054" r:id="rId112"/>
    <p:sldId id="1055" r:id="rId113"/>
    <p:sldId id="1023" r:id="rId114"/>
    <p:sldId id="1022" r:id="rId115"/>
    <p:sldId id="1024" r:id="rId116"/>
    <p:sldId id="1025" r:id="rId117"/>
    <p:sldId id="1027" r:id="rId118"/>
    <p:sldId id="1037" r:id="rId119"/>
    <p:sldId id="1038" r:id="rId120"/>
    <p:sldId id="1098" r:id="rId121"/>
    <p:sldId id="1099" r:id="rId122"/>
    <p:sldId id="1100" r:id="rId123"/>
    <p:sldId id="1101" r:id="rId124"/>
    <p:sldId id="1102" r:id="rId125"/>
    <p:sldId id="1109" r:id="rId126"/>
    <p:sldId id="1110" r:id="rId127"/>
    <p:sldId id="1103" r:id="rId128"/>
    <p:sldId id="1104" r:id="rId129"/>
    <p:sldId id="1105" r:id="rId130"/>
    <p:sldId id="1106" r:id="rId131"/>
    <p:sldId id="1107" r:id="rId132"/>
    <p:sldId id="1108" r:id="rId133"/>
    <p:sldId id="1111" r:id="rId134"/>
    <p:sldId id="1112" r:id="rId135"/>
    <p:sldId id="770" r:id="rId136"/>
  </p:sldIdLst>
  <p:sldSz cx="12188825" cy="6858000"/>
  <p:notesSz cx="6858000" cy="9144000"/>
  <p:embeddedFontLst>
    <p:embeddedFont>
      <p:font typeface="ＭＳ Ｐゴシック" panose="020B0600070205080204" pitchFamily="34" charset="-128"/>
      <p:regular r:id="rId138"/>
    </p:embeddedFont>
    <p:embeddedFont>
      <p:font typeface="CiscoSansTT ExtraLight" panose="020B0604020202020204" charset="0"/>
      <p:regular r:id="rId139"/>
      <p:bold r:id="rId140"/>
      <p:italic r:id="rId141"/>
      <p:boldItalic r:id="rId142"/>
    </p:embeddedFont>
    <p:embeddedFont>
      <p:font typeface="CiscoSansTT Light" panose="020B0604020202020204" charset="0"/>
      <p:regular r:id="rId143"/>
      <p:bold r:id="rId144"/>
      <p:italic r:id="rId145"/>
      <p:boldItalic r:id="rId146"/>
    </p:embeddedFont>
    <p:embeddedFont>
      <p:font typeface="Segoe UI" panose="020B0502040204020203" pitchFamily="34" charset="0"/>
      <p:regular r:id="rId147"/>
      <p:bold r:id="rId148"/>
      <p:italic r:id="rId149"/>
      <p:boldItalic r:id="rId150"/>
    </p:embeddedFont>
  </p:embeddedFontLst>
  <p:defaultTextStyle>
    <a:defPPr>
      <a:defRPr lang="en-US"/>
    </a:defPPr>
    <a:lvl1pPr algn="l" defTabSz="609559"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609559" algn="l" defTabSz="609559"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219119" algn="l" defTabSz="609559"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828678" algn="l" defTabSz="609559"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2438238" algn="l" defTabSz="609559"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3047797" algn="l" defTabSz="609559" rtl="0" eaLnBrk="1" latinLnBrk="0" hangingPunct="1">
      <a:defRPr kern="1200">
        <a:solidFill>
          <a:schemeClr val="tx1"/>
        </a:solidFill>
        <a:latin typeface="Arial" charset="0"/>
        <a:ea typeface="ＭＳ Ｐゴシック" charset="0"/>
        <a:cs typeface="ＭＳ Ｐゴシック" charset="0"/>
      </a:defRPr>
    </a:lvl6pPr>
    <a:lvl7pPr marL="3657357" algn="l" defTabSz="609559" rtl="0" eaLnBrk="1" latinLnBrk="0" hangingPunct="1">
      <a:defRPr kern="1200">
        <a:solidFill>
          <a:schemeClr val="tx1"/>
        </a:solidFill>
        <a:latin typeface="Arial" charset="0"/>
        <a:ea typeface="ＭＳ Ｐゴシック" charset="0"/>
        <a:cs typeface="ＭＳ Ｐゴシック" charset="0"/>
      </a:defRPr>
    </a:lvl7pPr>
    <a:lvl8pPr marL="4266915" algn="l" defTabSz="609559" rtl="0" eaLnBrk="1" latinLnBrk="0" hangingPunct="1">
      <a:defRPr kern="1200">
        <a:solidFill>
          <a:schemeClr val="tx1"/>
        </a:solidFill>
        <a:latin typeface="Arial" charset="0"/>
        <a:ea typeface="ＭＳ Ｐゴシック" charset="0"/>
        <a:cs typeface="ＭＳ Ｐゴシック" charset="0"/>
      </a:defRPr>
    </a:lvl8pPr>
    <a:lvl9pPr marL="4876475" algn="l" defTabSz="609559" rtl="0" eaLnBrk="1" latinLnBrk="0" hangingPunct="1">
      <a:defRPr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160" userDrawn="1">
          <p15:clr>
            <a:srgbClr val="A4A3A4"/>
          </p15:clr>
        </p15:guide>
        <p15:guide id="2" pos="3599"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8318A7D7-6AB0-A6B6-D83F-6BD3665CE9F8}" name="Eddy Shyu (eshyu)" initials="E(" userId="S::eshyu@cisco.com::dd2ab370-89d9-4e5e-90ae-4f1057d25b8b"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CEB"/>
    <a:srgbClr val="74BF4B"/>
    <a:srgbClr val="FBAB2C"/>
    <a:srgbClr val="E3241B"/>
    <a:srgbClr val="0051AF"/>
    <a:srgbClr val="0096FF"/>
    <a:srgbClr val="5B2D90"/>
    <a:srgbClr val="FFFFFF"/>
    <a:srgbClr val="941100"/>
    <a:srgbClr val="AAAAA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6F22794-365C-4E05-A865-27091E349FF4}" v="3354" dt="2026-01-16T16:42:02.145"/>
    <p1510:client id="{2E9F268C-E6C7-4455-AE83-D7DBC655A788}" v="8" dt="2026-01-16T16:52:33.891"/>
    <p1510:client id="{5EDD5DD7-B2DD-448E-A1A4-424567BD5991}" v="3612" dt="2026-01-16T18:48:22.861"/>
    <p1510:client id="{78547518-6E3D-4649-BDCF-8CBF5AB95CB5}" v="1544" dt="2026-01-16T04:44:46.552"/>
    <p1510:client id="{A17E3A50-CDFC-4408-B90C-33D862788F4D}" v="601" dt="2026-01-16T13:19:58.49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4" d="100"/>
          <a:sy n="64" d="100"/>
        </p:scale>
        <p:origin x="954" y="78"/>
      </p:cViewPr>
      <p:guideLst>
        <p:guide orient="horz" pos="2160"/>
        <p:guide pos="3599"/>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font" Target="fonts/font1.fntdata"/><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53" Type="http://schemas.openxmlformats.org/officeDocument/2006/relationships/slide" Target="slides/slide49.xml"/><Relationship Id="rId74" Type="http://schemas.openxmlformats.org/officeDocument/2006/relationships/slide" Target="slides/slide70.xml"/><Relationship Id="rId128" Type="http://schemas.openxmlformats.org/officeDocument/2006/relationships/slide" Target="slides/slide124.xml"/><Relationship Id="rId149" Type="http://schemas.openxmlformats.org/officeDocument/2006/relationships/font" Target="fonts/font12.fntdata"/><Relationship Id="rId5" Type="http://schemas.openxmlformats.org/officeDocument/2006/relationships/slide" Target="slides/slide1.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134" Type="http://schemas.openxmlformats.org/officeDocument/2006/relationships/slide" Target="slides/slide130.xml"/><Relationship Id="rId139" Type="http://schemas.openxmlformats.org/officeDocument/2006/relationships/font" Target="fonts/font2.fntdata"/><Relationship Id="rId80" Type="http://schemas.openxmlformats.org/officeDocument/2006/relationships/slide" Target="slides/slide76.xml"/><Relationship Id="rId85" Type="http://schemas.openxmlformats.org/officeDocument/2006/relationships/slide" Target="slides/slide81.xml"/><Relationship Id="rId150" Type="http://schemas.openxmlformats.org/officeDocument/2006/relationships/font" Target="fonts/font13.fntdata"/><Relationship Id="rId155" Type="http://schemas.microsoft.com/office/2015/10/relationships/revisionInfo" Target="revisionInfo.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slide" Target="slides/slide120.xml"/><Relationship Id="rId129" Type="http://schemas.openxmlformats.org/officeDocument/2006/relationships/slide" Target="slides/slide125.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40" Type="http://schemas.openxmlformats.org/officeDocument/2006/relationships/font" Target="fonts/font3.fntdata"/><Relationship Id="rId145" Type="http://schemas.openxmlformats.org/officeDocument/2006/relationships/font" Target="fonts/font8.fntdata"/><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0" Type="http://schemas.openxmlformats.org/officeDocument/2006/relationships/slide" Target="slides/slide126.xml"/><Relationship Id="rId135" Type="http://schemas.openxmlformats.org/officeDocument/2006/relationships/slide" Target="slides/slide131.xml"/><Relationship Id="rId151" Type="http://schemas.openxmlformats.org/officeDocument/2006/relationships/presProps" Target="presProps.xml"/><Relationship Id="rId156" Type="http://schemas.microsoft.com/office/2018/10/relationships/authors" Target="authors.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141" Type="http://schemas.openxmlformats.org/officeDocument/2006/relationships/font" Target="fonts/font4.fntdata"/><Relationship Id="rId146" Type="http://schemas.openxmlformats.org/officeDocument/2006/relationships/font" Target="fonts/font9.fntdata"/><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slide" Target="slides/slide132.xml"/><Relationship Id="rId61" Type="http://schemas.openxmlformats.org/officeDocument/2006/relationships/slide" Target="slides/slide57.xml"/><Relationship Id="rId82" Type="http://schemas.openxmlformats.org/officeDocument/2006/relationships/slide" Target="slides/slide78.xml"/><Relationship Id="rId152" Type="http://schemas.openxmlformats.org/officeDocument/2006/relationships/viewProps" Target="viewProps.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font" Target="fonts/font10.fntdata"/><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font" Target="fonts/font5.fntdata"/><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notesMaster" Target="notesMasters/notesMaster1.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theme" Target="theme/theme1.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font" Target="fonts/font6.fntdata"/><Relationship Id="rId148" Type="http://schemas.openxmlformats.org/officeDocument/2006/relationships/font" Target="fonts/font11.fntdata"/><Relationship Id="rId4" Type="http://schemas.openxmlformats.org/officeDocument/2006/relationships/slideMaster" Target="slideMasters/slideMaster1.xml"/><Relationship Id="rId9" Type="http://schemas.openxmlformats.org/officeDocument/2006/relationships/slide" Target="slides/slide5.xml"/><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54" Type="http://schemas.openxmlformats.org/officeDocument/2006/relationships/tableStyles" Target="tableStyles.xml"/><Relationship Id="rId16" Type="http://schemas.openxmlformats.org/officeDocument/2006/relationships/slide" Target="slides/slide12.xml"/><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font" Target="fonts/font7.fntdata"/><Relationship Id="rId90" Type="http://schemas.openxmlformats.org/officeDocument/2006/relationships/slide" Target="slides/slide86.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4"/>
    </inkml:context>
    <inkml:brush xml:id="br0">
      <inkml:brushProperty name="width" value="0.06" units="cm"/>
      <inkml:brushProperty name="height" value="0.06" units="cm"/>
      <inkml:brushProperty name="color" value="#6ABF4B"/>
    </inkml:brush>
  </inkml:definitions>
  <inkml:trace contextRef="#ctx0" brushRef="#br0">550 147 6633,'-2'-2'2609,"0"0"-1620,2-1-179,0 1-361,1-3-89,2 0-90,0-1 90,1-1 0,-1 1-1,0 2-89,-1-1 630,-3-6-540,0 4 89,-4-10-179,2 10 90,-3-6-90,1 6 90,-4-4-180,2 5-1,-4 0 1,3 3 180,-5 0-270,2 1 180,-7-1-180,7 1 0,-3 0 0,4 2 0,-1 0 90,0 1-90,-1 0-1,0 2 91,-9 3-90,5 0 0,-6 2 0,7-1 0,-5 4 0,4-2 0,-9 7-90,10-5 180,-9 7-180,10-6 180,-11 9-180,10-8 90,-11 12 0,10-9-90,-3 6 0,6-6 180,-4 9-180,5-5 90,-6 15 0,8-14 0,-4 18-90,8-15 0,0 17-90,6-17 90,5 16 0,1-18 0,9 13 0,-3-16 0,6 5 0,-4-10 0,11 5 0,-6-7 0,20 3 0,-15-9 0,23-4 0,-17-6 0,24-12 0,-21 1 0,11-9 0,-15 3-90,22-24 90,-20 16 0,15-19 0,-26 23 0,0-11 0,-7 9 90,1-19-90,-10 21 90,-6-19-1,-2 20 271,-12-17-180,2 19 0,-8-5 0,2 11 270,-24-5-360,16 8-90,-16-3 90,24 10-90,1 2-90,3 1 90,3 2-90,3 0 0,3 1-180,4 0-899,-1 2 449,2 0-1889,5 6 91,0-4-1260,5 6 2159,6-5-1169,15 0 2788,4-4 0,7-2 0,-8-5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68"/>
    </inkml:context>
    <inkml:brush xml:id="br0">
      <inkml:brushProperty name="width" value="0.06" units="cm"/>
      <inkml:brushProperty name="height" value="0.06" units="cm"/>
      <inkml:brushProperty name="color" value="#6ABF4B"/>
    </inkml:brush>
  </inkml:definitions>
  <inkml:trace contextRef="#ctx0" brushRef="#br0">13 53 14099,'-4'4'1709,"-1"0"-1259,4 0-1,-1 0-89,2 0-90,-1-1 0,1 3 0,0 0-90,0 3-90,0-1 90,1 2-91,0 7 1,1-4 180,4 18-270,-2-12 90,2 8 0,-2-10 0,2 9 0,-2-7-90,5 13 0,-4-15 90,5 11-90,-4-14-90,5 7 90,-4-11 0,9 5 0,-6-9 0,5 1 0,-4-6 0,1 0 0,1-2 0,0-2 90,13-10-90,-10 3 0,10-9-90,-14 5 90,6-7 0,-5 3-90,7-13 0,-10 11-90,6-14 90,-7 12 90,1-5-90,-5 7-90,2-4 91,-3 6 89,2-9-90,-4 13 90,0-6 0,-1 10-90,-1-3 90,-1 5-90,0 0 0,1 3 0,0 2 0,0-1 0,0 2 0,0-2 0,0-2 90,0 4 0,0-3 90,0 4-90,0-2 90,-1 2-90,0-2 90,-1 2 90,0 0-90,0 1 0,0 0 90,-2 1 179,1 2-269,0-1 90,-1 5 0,2-2 270,-6 13-360,3-7 90,-6 15-90,6-12 90,-5 10-91,5-9 91,-6 10-90,5-11 0,-2 2 0,1-6 90,-2 1-180,1-3 90,-4 4-90,6-8 0,-3 2 0,6-5 0,-2 1 0,-1-2 0,1-1 0,-2 0 0,0-1 0,1-1 0,-1 0 0,0-1 0,1 1 0,-3-4 0,2 1-180,-4-8 90,4 5-180,-5-8 1,4 6-181,-5-4 90,6 7-719,-3-2 269,5 5-359,1 1-810,3 2-1439,1-1 1799,3-2 1619,3-6 0,-1 4 0,0-1 0</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82"/>
    </inkml:context>
    <inkml:brush xml:id="br0">
      <inkml:brushProperty name="width" value="0.06" units="cm"/>
      <inkml:brushProperty name="height" value="0.06" units="cm"/>
      <inkml:brushProperty name="color" value="#6ABF4B"/>
    </inkml:brush>
  </inkml:definitions>
  <inkml:trace contextRef="#ctx0" brushRef="#br0">2 109 9152,'0'-5'3598,"1"2"1169,-1 3-4587,1 6-90,-2-2 0,2 6 0,-2-1 0,0-1 0,0 2 0,1 3-90,-1-1 90,1 7-90,1-7 89,-1 11 1,0-8 0,0 6-90,0-5 180,4 30-90,-1-23-90,4 23 90,-3-31-90,1 1 0,4 5 90,-1-5-90,3 3 0,-2-8-90,7 3 90,-3-6 0,10 2 90,-9-7-90,9-2 0,-9-4 0,8-6 0,-9-1 0,10-11-90,-10 5-90,10-16 90,-10 11-90,8-18 90,-9 14 1,3-9 89,-6 10-90,3-12 0,-4 8 90,3-17 0,-5 20 0,-2-14-90,-2 18 90,-1-4 0,0 10 90,1-8-90,-1 12 90,2-6-90,-3 14 179,2 0-89,-2 1 450,1 1-540,-1 5 90,-1-4-90,1 4 90,0-4-90,-1 1 90,0 0 0,-2 3 0,0 0 90,-3 3-180,1-1 180,-3 4-180,3-3 90,-4 8-90,3-6 90,-2 6 0,1-4-90,-1 2 89,0 0 1,-2 2 0,1 0-90,-1 0 90,1 0 0,1-1-90,0-1 0,1-1 90,-2 0-90,2-4 0,1 0 0,2-5 0,1-3 0,-1 0-90,-2-5 90,1 1-90,-3-6 90,3 2 0,-3-6 0,2 5 0,-3-4 0,3 5 0,-4-2 0,4 4 0,-3-1 0,3 3 0,-6-4-90,4 2 90,-8-3-90,6 5-269,-3-2 89,7 3-720,0 0 1,5 0-2789,0-2 1979,1 3-1619,0-8 1889,3-4 1529,12-11 0,0 0 0,9-1 0</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68"/>
    </inkml:context>
    <inkml:brush xml:id="br0">
      <inkml:brushProperty name="width" value="0.06" units="cm"/>
      <inkml:brushProperty name="height" value="0.06" units="cm"/>
      <inkml:brushProperty name="color" value="#6ABF4B"/>
    </inkml:brush>
  </inkml:definitions>
  <inkml:trace contextRef="#ctx0" brushRef="#br0">13 53 14099,'-4'4'1709,"-1"0"-1259,4 0-1,-1 0-89,2 0-90,-1-1 0,1 3 0,0 0-90,0 3-90,0-1 90,1 2-91,0 7 1,1-4 180,4 18-270,-2-12 90,2 8 0,-2-10 0,2 9 0,-2-7-90,5 13 0,-4-15 90,5 11-90,-4-14-90,5 7 90,-4-11 0,9 5 0,-6-9 0,5 1 0,-4-6 0,1 0 0,1-2 0,0-2 90,13-10-90,-10 3 0,10-9-90,-14 5 90,6-7 0,-5 3-90,7-13 0,-10 11-90,6-14 90,-7 12 90,1-5-90,-5 7-90,2-4 91,-3 6 89,2-9-90,-4 13 90,0-6 0,-1 10-90,-1-3 90,-1 5-90,0 0 0,1 3 0,0 2 0,0-1 0,0 2 0,0-2 0,0-2 90,0 4 0,0-3 90,0 4-90,0-2 90,-1 2-90,0-2 90,-1 2 90,0 0-90,0 1 0,0 0 90,-2 1 179,1 2-269,0-1 90,-1 5 0,2-2 270,-6 13-360,3-7 90,-6 15-90,6-12 90,-5 10-91,5-9 91,-6 10-90,5-11 0,-2 2 0,1-6 90,-2 1-180,1-3 90,-4 4-90,6-8 0,-3 2 0,6-5 0,-2 1 0,-1-2 0,1-1 0,-2 0 0,0-1 0,1-1 0,-1 0 0,0-1 0,1 1 0,-3-4 0,2 1-180,-4-8 90,4 5-180,-5-8 1,4 6-181,-5-4 90,6 7-719,-3-2 269,5 5-359,1 1-810,3 2-1439,1-1 1799,3-2 1619,3-6 0,-1 4 0,0-1 0</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69"/>
    </inkml:context>
    <inkml:brush xml:id="br0">
      <inkml:brushProperty name="width" value="0.06" units="cm"/>
      <inkml:brushProperty name="height" value="0.06" units="cm"/>
      <inkml:brushProperty name="color" value="#6ABF4B"/>
    </inkml:brush>
  </inkml:definitions>
  <inkml:trace contextRef="#ctx0" brushRef="#br0">22 22 6453,'-6'1'3868,"0"0"-2699,1 1-359,1 0-4342,3-2 5961,1 0-1120,0 2-859,1 0-1,0 2-179,2-1 0,2 0 0,8 1 3212,-2-3-3392,14-1-90,-8-2 0,16-3 0,-12 1 0,15-4-90,13-2 90,-18 3 0,10-1 0,-31 6 0,-3 2-90,3-1 90,-4 2 0,2 0 0,-2 2-90,0 0 90,-2 1 0,1 0 0,-3-2 0,0 0 0,1 0 0,-1-1 0,0 0 0,-1 0 0,-3 2 0,1-2 0,-5 3 0,0-1 90,-3 1-90,-1 0 90,-3 1-90,-1 0 90,-2 0 0,0 2 0,-2-1 90,-8 5-90,8-3-90,-5 3 90,10-3 89,-3 2-89,4-4 0,-3 5 0,9-7-90,-1 2 90,5-5-90,2 2 0,3-2 0,6 3 0,0-3-90,10 1 90,-6-2-180,11-1 90,-8 0-89,14-2 89,-11 0-90,6-1 180,-8 2-90,6 1 90,-10 1 0,3 2 0,-12 2 0,-3 1 0,1 3 90,-3 1-90,-1-1 0,-2 2 90,-1-4 90,-4 3-91,1-3 1,-4 1 90,0-2 0,-10 3 0,3-2 0,-19 4-180,15-4 90,-9 2-90,11-3-90,-7 1-90,16-4-270,-6 1 91,17-3-721,2-2 181,2 0-2249,1-3 1528,-1 3 1,-1 0 300,-2 2 0,0 0 0</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0"/>
    </inkml:context>
    <inkml:brush xml:id="br0">
      <inkml:brushProperty name="width" value="0.06" units="cm"/>
      <inkml:brushProperty name="height" value="0.06" units="cm"/>
      <inkml:brushProperty name="color" value="#6ABF4B"/>
    </inkml:brush>
  </inkml:definitions>
  <inkml:trace contextRef="#ctx0" brushRef="#br0">339 11 6813,'-4'3'2968,"3"-2"-1798,-1 0 2158,2-1-2878,0-3-91,-1 1 1,0-2-90,-4 1 0,-1 1 0,-2 1-90,-1 0 89,0 1-179,-2 0 90,-1 1-90,0-1 90,-1 1-180,0-1 90,0 1 0,1-1 0,0 0 0,0-1 90,-6 1-90,3 0 90,-11 2-180,10-1 90,-10 3 0,13-1-90,-3 0 0,8 0 0,2-2 0,0 1 0,3 0 90,-1 0-90,1 0 0,1 0 89,0-1 1,1 2-90,1-3 90,-1 3 0,1-1 0,0 2 0,1 1 0,0-1 90,3 2-90,-1-2 0,4 2 0,-2-2 0,3 1 0,-2-1 0,3 2-90,-2-2 0,3 0 0,-1-3 0,7 0 0,-2-2-90,12 0 90,-10 0 0,9 0 0,-11 2 0,3 0 90,-10 0-180,2 2 90,-7-2 0,0 0-90,-2-1 90,0 3 0,-2 0 0,-1 2 0,-2-1 0,-2 1 0,-1 0 0,-7 2 0,3-1 0,-11 6 0,9-5-90,-11 7 90,11-6 0,-5 4 0,7-2 0,-4 4 0,4-4 0,-5 7 0,9-9 90,-4 6-90,7-7 180,0 5-90,4-4 180,4 4-1,1-3 91,9 4-180,-2-4-90,5 1 90,0-3 0,13 2-180,-6-3 90,20 3-90,-16-6 0,6 1 0,-12-4-90,-2 1 0,-2-2-90,-2 0-180,-3-1-179,-2-1-1,-4 0-1259,1-3 180,-3 1-2519,1-2 2339,-1-2-2428,7-10 4227,-1 1 0,3-6 0,-3 9 0</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1"/>
    </inkml:context>
    <inkml:brush xml:id="br0">
      <inkml:brushProperty name="width" value="0.06" units="cm"/>
      <inkml:brushProperty name="height" value="0.06" units="cm"/>
      <inkml:brushProperty name="color" value="#6ABF4B"/>
    </inkml:brush>
  </inkml:definitions>
  <inkml:trace contextRef="#ctx0" brushRef="#br0">23 567 6273,'-12'11'3239,"6"-1"-2070,2-4 0,4-2-179,-1-2-361,1-2-359,4-1 0,0 0-90,3-1 180,0-2-180,0-1 89,-1 0 1,1-3 90,7-4-270,-2 0 180,12-10-180,-9 8 90,11-10-90,-12 9 90,7-7-1,-10 9 1,2-5-90,-7 9 0,0-5 0,-3 7-90,0-3 0,-2 3 90,2-3-90,0 3 90,1-6-90,-1 5 180,1-7-90,-2 6 90,0-6-180,-1 5 180,0-6-180,-1 6 90,0-5 0,0 6-90,0-2 90,0 4 0,0-3-1,0 1 1,-1-5 0,0 4 0,0 0 0,0 4-90,1-1 90,-1 0 0,1 0-90,0-1 180,0-1-180,0 1 90,-1-2-90,0 4 90,-2-2 0,1 3 0,-3-1-90,1 5 90,-2-1-90,2 1 0,-2 0-90,2-1-450,0 0 0,3 1-1798,1-3 89,0 1-1259,1 0 1889,1-5-1169,4-5 2788,1 0 0,3-4 0,-2 8 0</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2"/>
    </inkml:context>
    <inkml:brush xml:id="br0">
      <inkml:brushProperty name="width" value="0.06" units="cm"/>
      <inkml:brushProperty name="height" value="0.06" units="cm"/>
      <inkml:brushProperty name="color" value="#6ABF4B"/>
    </inkml:brush>
  </inkml:definitions>
  <inkml:trace contextRef="#ctx0" brushRef="#br0">153 2278 6723,'-2'6'3058,"0"-1"-1888,2-3-1,-1 1-449,1-3-91,-1 3-179,0-2 90,-1 1-1,0-1-89,-1 0-90,3-1-180,-4 1 0,2-1 90,-5-3-180,1 0-90,-2-4 0,4 1 179,-1-5-89,2 1 180,-3-10-90,3 6 0,-3-6 0,1 3 0,-1-2-90,-1-1 90,0-1-90,0-2-90,-2-10 0,3 6 0,-2-21 0,5 18 0,-1-11 0,2 13 0,0-2 0,-1 3 0,0 0 90,0 1-90,0 2 0,0 0 0,1-7 0,1 8 0,1-15 0,3 16-90,5-17 90,-2 16 0,4-7 0,-2 9 0,0 2 0,1 0 0,0 1 0,0 1 0,1 1 0,1 1 0,1 1 90,1 0-90,0-1 0,11-8 0,-5 5 0,7-7 90,-7 6-90,1 1 0,0-1 0,0 1 0,-2 0 0,0 1 0,-2-1 0,5-6 0,-5 5 0,8-12 0,-11 13 0,8-14 0,-9 12 0,8-14 89,-10 13-89,7-16 0,-9 15 90,3-16-90,-6 16 0,-1-7 0,-2 9 0,0-10 0,0 8 90,2-16 0,-2 16 0,1-14-90,-1 16 180,-1-11-180,-1 14 90,-1-4-90,0 8 90,-3-14 0,1 9-90,-2-10 90,2 12 0,-3-7 0,0 7 0,-4-11 0,2 12 90,-7-11-180,4 10 180,-9-14-90,7 10-1,-5-6 1,6 8 90,-11-15-90,10 13-90,-7-10 0,13 17 0,2-2-90,1 3-90,2-6 1,1 10-541,2-7 0,-1 10-2698,1-4 1260,-1 6-1440,1 1 1978,-2-6 1620,4-8 0,2-4 0,4-6 0</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3"/>
    </inkml:context>
    <inkml:brush xml:id="br0">
      <inkml:brushProperty name="width" value="0.06" units="cm"/>
      <inkml:brushProperty name="height" value="0.06" units="cm"/>
      <inkml:brushProperty name="color" value="#E2231A"/>
    </inkml:brush>
  </inkml:definitions>
  <inkml:trace contextRef="#ctx0" brushRef="#br0">740 142 6183,'-5'-6'3329,"1"1"-2070,6 0 0,-2 2-179,3-5-721,-5 2 1,-1-1 0,0 0-90,1 0 90,-2 1-1,2-1 1,-3 0-90,0 0 629,-13-8-539,5 6-180,-10-5 90,7 7-90,-1 1 0,-2 1 0,-1 2 0,-2 2-90,-1 0-1,0 2 1,-1 1 0,-1 0 0,-1 2 90,-13 4-90,9 0 90,-22 8-180,22-4 180,-18 12-180,21-8 90,-17 16 0,19-10 0,-15 20-90,17-14 90,-5 10 0,11-11 90,-2 25-180,10-18 0,-1 18 90,11-23-90,2 0 90,3 0-90,17 29 89,-5-22-89,27 33 0,-15-39 0,13 8 0,-8-15 0,3-1 0,4-2 0,1-1 0,22 2 0,-14-7-89,37-2-1,-36-12 90,34-13-90,-38-2 90,26-21 0,-36 11-90,8-12 90,-20 10 0,4-15 0,-9 9 90,4-25-90,-17 23 0,-8-27 90,-8 23 179,-22-28-89,5 27 180,-29-24-180,17 29 180,-30-15-270,26 26 0,-10-5 0,18 13-90,-7-2 0,13 6-270,-7-5 0,21 9-809,0-1 449,10 4-1889,3-2-89,0 5-2789,2-2 3778,4 2 360,0 0 1259,12-5 0,-5 1 0,4-3 0</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16T13:56:34.017"/>
    </inkml:context>
    <inkml:brush xml:id="br0">
      <inkml:brushProperty name="width" value="0.1" units="cm"/>
      <inkml:brushProperty name="height" value="0.1" units="cm"/>
      <inkml:brushProperty name="color" value="#00A0D7"/>
    </inkml:brush>
  </inkml:definitions>
  <inkml:trace contextRef="#ctx0" brushRef="#br0">11377 5714 16383 0 0,'0'-8'0'0'0,"0"-9"0"0"0,0-9 0 0 0,7-7 0 0 0,10-6 0 0 0,9 4 0 0 0,1 1 0 0 0,9 6 0 0 0,7 7 0 0 0,2 1 0 0 0,2 4 0 0 0,0 4 0 0 0,-2 4 0 0 0,0 4 0 0 0,-8-5 0 0 0,-3-1 0 0 0,7 1 0 0 0,4 2 0 0 0,2 3 0 0 0,-8 9 0 0 0,12 10 0 0 0,4 4 0 0 0,1-2 0 0 0,-3 3 0 0 0,-10 6 0 0 0,-5-2 0 0 0,-2 3 0 0 0,8 3 0 0 0,3-2 0 0 0,1-7 0 0 0,0-7 0 0 0,-8 2 0 0 0,-4-2 0 0 0,6-4 0 0 0,4 5 0 0 0,1-2 0 0 0,0 6 0 0 0,6-2 0 0 0,2-2 0 0 0,-2-5 0 0 0,-2-4 0 0 0,-3-3 0 0 0,13-1 0 0 0,10-2 0 0 0,0-1 0 0 0,-4 0 0 0 0,-7 1 0 0 0,-6-1 0 0 0,-5 1 0 0 0,-4-1 0 0 0,-1 1 0 0 0,-2 0 0 0 0,-1 0 0 0 0,1 0 0 0 0,7 0 0 0 0,-5-7 0 0 0,-2-3 0 0 0,-2 1 0 0 0,1 2 0 0 0,-8-6 0 0 0,-1 0 0 0 0,0-5 0 0 0,3 0 0 0 0,-5-4 0 0 0,-1 2 0 0 0,-4-3 0 0 0,7 3 0 0 0,-1-4 0 0 0,8 4 0 0 0,-2-3 0 0 0,0-5 0 0 0,0 3 0 0 0,2 6 0 0 0,-6-9 0 0 0,-1 0 0 0 0,0 5 0 0 0,-4 0 0 0 0,0-4 0 0 0,3 2 0 0 0,3-1 0 0 0,3 3 0 0 0,9-8 0 0 0,5 0 0 0 0,1 6 0 0 0,-1-7 0 0 0,-3 1 0 0 0,-1 7 0 0 0,-9-1 0 0 0,-4 5 0 0 0,0 5 0 0 0,1-9 0 0 0,2-1 0 0 0,9 5 0 0 0,4 4 0 0 0,-6-1 0 0 0,-11 2 0 0 0</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16T13:56:34.018"/>
    </inkml:context>
    <inkml:brush xml:id="br0">
      <inkml:brushProperty name="width" value="0.1" units="cm"/>
      <inkml:brushProperty name="height" value="0.1" units="cm"/>
      <inkml:brushProperty name="color" value="#00A0D7"/>
    </inkml:brush>
  </inkml:definitions>
  <inkml:trace contextRef="#ctx0" brushRef="#br0">13494 4753 16383 0 0,'14'0'0'0'0,"6"-7"0"0"0,5-3 0 0 0,7 1 0 0 0,5 1 0 0 0,3 3 0 0 0,2 2 0 0 0,2 1 0 0 0,7 1 0 0 0,2 1 0 0 0,0 1 0 0 0,-2-1 0 0 0,-2 1 0 0 0,-3-1 0 0 0,6 0 0 0 0,1 0 0 0 0,-1 0 0 0 0,12 0 0 0 0,3 0 0 0 0,-3 0 0 0 0,-20 8 0 0 0,-24 9 0 0 0,-16 9 0 0 0,-8 7 0 0 0,-11 13 0 0 0,-10-1 0 0 0,-1-2 0 0 0,4 0 0 0 0,6-1 0 0 0,5 1 0 0 0,5-1 0 0 0,3 0 0 0 0,3 1 0 0 0,0 7 0 0 0,-6-5 0 0 0,-2-3 0 0 0,-8-8 0 0 0,0-4 0 0 0,2 2 0 0 0,3 2 0 0 0,5 2 0 0 0,2-4 0 0 0</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16T13:56:34.019"/>
    </inkml:context>
    <inkml:brush xml:id="br0">
      <inkml:brushProperty name="width" value="0.1" units="cm"/>
      <inkml:brushProperty name="height" value="0.1" units="cm"/>
      <inkml:brushProperty name="color" value="#00A0D7"/>
    </inkml:brush>
  </inkml:definitions>
  <inkml:trace contextRef="#ctx0" brushRef="#br0">24434 7355 16383 0 0,'0'-8'0'0'0,"0"-16"0"0"0,-7-4 0 0 0,-3-13 0 0 0,-14-6 0 0 0,-3-2 0 0 0,4 0 0 0 0,-10 1 0 0 0,1 1 0 0 0,-15-13 0 0 0,-8 4 0 0 0,-1-4 0 0 0,-6 2 0 0 0,1 11 0 0 0,3 12 0 0 0,4 14 0 0 0,4 9 0 0 0,4 7 0 0 0,1 4 0 0 0,2 3 0 0 0,-6 1 0 0 0,-3-1 0 0 0,1 0 0 0 0,2 0 0 0 0,1-1 0 0 0,3-1 0 0 0,0 1 0 0 0,2-1 0 0 0,0 0 0 0 0,1-1 0 0 0,0 1 0 0 0,6 8 0 0 0,-4 1 0 0 0,-2 0 0 0 0,-3 6 0 0 0,0 0 0 0 0,1-3 0 0 0,-1-2 0 0 0,2-5 0 0 0,-1-1 0 0 0,1-3 0 0 0,0 0 0 0 0,1-2 0 0 0,-8 1 0 0 0,-10-1 0 0 0,-9 0 0 0 0,0 1 0 0 0,5 0 0 0 0,5-8 0 0 0,-8-16 0 0 0,-1-19 0 0 0,4-2 0 0 0,6 6 0 0 0,-9-11 0 0 0,-7-5 0 0 0,-7-8 0 0 0,12 0 0 0 0,9 4 0 0 0,16 3 0 0 0,14 6 0 0 0,6 10 0 0 0,0 5 0 0 0,3 1 0 0 0,13 6 0 0 0,8 1 0 0 0,3-9 0 0 0,2-7 0 0 0,-7 5 0 0 0,3 9 0 0 0,3 1 0 0 0,-1-1 0 0 0,0-10 0 0 0,0 1 0 0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69"/>
    </inkml:context>
    <inkml:brush xml:id="br0">
      <inkml:brushProperty name="width" value="0.06" units="cm"/>
      <inkml:brushProperty name="height" value="0.06" units="cm"/>
      <inkml:brushProperty name="color" value="#6ABF4B"/>
    </inkml:brush>
  </inkml:definitions>
  <inkml:trace contextRef="#ctx0" brushRef="#br0">22 22 6453,'-6'1'3868,"0"0"-2699,1 1-359,1 0-4342,3-2 5961,1 0-1120,0 2-859,1 0-1,0 2-179,2-1 0,2 0 0,8 1 3212,-2-3-3392,14-1-90,-8-2 0,16-3 0,-12 1 0,15-4-90,13-2 90,-18 3 0,10-1 0,-31 6 0,-3 2-90,3-1 90,-4 2 0,2 0 0,-2 2-90,0 0 90,-2 1 0,1 0 0,-3-2 0,0 0 0,1 0 0,-1-1 0,0 0 0,-1 0 0,-3 2 0,1-2 0,-5 3 0,0-1 90,-3 1-90,-1 0 90,-3 1-90,-1 0 90,-2 0 0,0 2 0,-2-1 90,-8 5-90,8-3-90,-5 3 90,10-3 89,-3 2-89,4-4 0,-3 5 0,9-7-90,-1 2 90,5-5-90,2 2 0,3-2 0,6 3 0,0-3-90,10 1 90,-6-2-180,11-1 90,-8 0-89,14-2 89,-11 0-90,6-1 180,-8 2-90,6 1 90,-10 1 0,3 2 0,-12 2 0,-3 1 0,1 3 90,-3 1-90,-1-1 0,-2 2 90,-1-4 90,-4 3-91,1-3 1,-4 1 90,0-2 0,-10 3 0,3-2 0,-19 4-180,15-4 90,-9 2-90,11-3-90,-7 1-90,16-4-270,-6 1 91,17-3-721,2-2 181,2 0-2249,1-3 1528,-1 3 1,-1 0 300,-2 2 0,0 0 0</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16T13:56:34.020"/>
    </inkml:context>
    <inkml:brush xml:id="br0">
      <inkml:brushProperty name="width" value="0.1" units="cm"/>
      <inkml:brushProperty name="height" value="0.1" units="cm"/>
      <inkml:brushProperty name="color" value="#00A0D7"/>
    </inkml:brush>
  </inkml:definitions>
  <inkml:trace contextRef="#ctx0" brushRef="#br0">21325 5959 16383 0 0,'15'-8'0'0'0,"4"-8"0"0"0,0-11 0 0 0,-4-6 0 0 0,-5-6 0 0 0,4 4 0 0 0,-1 1 0 0 0,5 6 0 0 0,-1-7 0 0 0,4 3 0 0 0,6 7 0 0 0,5 7 0 0 0,-2-8 0 0 0,0 2 0 0 0,3 3 0 0 0,-11 6 0 0 0,-3 6 0 0 0,-11 4 0 0 0,-1 3 0 0 0,0 9 0 0 0,5 3 0 0 0,1 15 0 0 0,5 3 0 0 0,0 4 0 0 0,4-4 0 0 0,-2 1 0 0 0,3-4 0 0 0,-2 0 0 0 0,-5 4 0 0 0,2-3 0 0 0,-2 0 0 0 0,-4 5 0 0 0,11 3 0 0 0,2 10 0 0 0,-5-1 0 0 0</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16T13:56:35.642"/>
    </inkml:context>
    <inkml:brush xml:id="br0">
      <inkml:brushProperty name="width" value="0.1" units="cm"/>
      <inkml:brushProperty name="height" value="0.1" units="cm"/>
      <inkml:brushProperty name="color" value="#00A0D7"/>
    </inkml:brush>
  </inkml:definitions>
  <inkml:trace contextRef="#ctx0" brushRef="#br0">9304 9555 16383 0 0,'0'-7'0'0'0,"-7"-17"0"0"0,-3-12 0 0 0,1-7 0 0 0,1-10 0 0 0,3-5 0 0 0,2-5 0 0 0,1-1 0 0 0,1 5 0 0 0,1 4 0 0 0,1 4 0 0 0,-1-3 0 0 0,0 0 0 0 0,8 2 0 0 0,2 2 0 0 0,-1 3 0 0 0,13 2 0 0 0,17 1 0 0 0,17-6 0 0 0,6-2 0 0 0,6 1 0 0 0,7 8 0 0 0,-2 5 0 0 0,-7 2 0 0 0,-6-1 0 0 0,-7 6 0 0 0,-13 1 0 0 0,-5 6 0 0 0,-1 0 0 0 0,0 3 0 0 0,2-1 0 0 0,-5 10 0 0 0,-8 21 0 0 0,-1 10 0 0 0,-3 16 0 0 0,-6 9 0 0 0,10-3 0 0 0,0-1 0 0 0,-2 0 0 0 0,8-7 0 0 0,0-2 0 0 0,3-6 0 0 0,-5 0 0 0 0,0-4 0 0 0,-4 1 0 0 0,2-3 0 0 0,3 3 0 0 0,4-2 0 0 0,4 2 0 0 0,4-3 0 0 0,8-4 0 0 0,5-4 0 0 0,6-5 0 0 0,9-3 0 0 0,0-2 0 0 0,3-1 0 0 0,-4-1 0 0 0,-6 0 0 0 0,-5 0 0 0 0,-13 7 0 0 0,-7 4 0 0 0,-1-1 0 0 0,7-2 0 0 0,11-2 0 0 0,4-2 0 0 0,7-1 0 0 0,-8-8 0 0 0,2-4 0 0 0,-3 1 0 0 0,-9-6 0 0 0,-7-1 0 0 0,-9-4 0 0 0,-2 1 0 0 0,0 4 0 0 0,4 4 0 0 0,-4-10 0 0 0,8-2 0 0 0,4-12 0 0 0,4 1 0 0 0,1-1 0 0 0,-7-3 0 0 0,-3-1 0 0 0,1-2 0 0 0,0 6 0 0 0,-5 2 0 0 0,-1 7 0 0 0,2 7 0 0 0,-5 0 0 0 0,8 4 0 0 0,-2-4 0 0 0,0 2 0 0 0,-5-4 0 0 0,7 2 0 0 0,-2-3 0 0 0,0 2 0 0 0,10 5 0 0 0,-4-10 0 0 0,7-1 0 0 0,3 4 0 0 0,0 6 0 0 0,-1 6 0 0 0,-1 4 0 0 0,-9-4 0 0 0,-3 0 0 0 0,-1 2 0 0 0,1 1 0 0 0,10 3 0 0 0,-4-5 0 0 0,0-2 0 0 0,-9 2 0 0 0</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16T13:56:35.643"/>
    </inkml:context>
    <inkml:brush xml:id="br0">
      <inkml:brushProperty name="width" value="0.1" units="cm"/>
      <inkml:brushProperty name="height" value="0.1" units="cm"/>
      <inkml:brushProperty name="color" value="#00A0D7"/>
    </inkml:brush>
  </inkml:definitions>
  <inkml:trace contextRef="#ctx0" brushRef="#br0">11536 7646 16383 0 0,'14'0'0'0'0,"6"8"0"0"0,5 1 0 0 0,7 8 0 0 0,5 0 0 0 0,-4 5 0 0 0,7-2 0 0 0,-4 4 0 0 0,0-3 0 0 0,1-5 0 0 0,2-5 0 0 0,0-4 0 0 0,2-4 0 0 0,8-2 0 0 0,4-1 0 0 0,-1 6 0 0 0,-2 3 0 0 0,13 6 0 0 0,2 2 0 0 0,6-3 0 0 0,-3-4 0 0 0,-13 4 0 0 0,-23 0 0 0 0,-24-3 0 0 0,-20-3 0 0 0,-17-4 0 0 0,-2 6 0 0 0,-11 1 0 0 0,2 6 0 0 0,-7 6 0 0 0,-2 8 0 0 0,-1-2 0 0 0,-6-6 0 0 0,7 8 0 0 0,3-1 0 0 0,4-7 0 0 0,8 9 0 0 0,3-2 0 0 0,6 1 0 0 0,1-4 0 0 0,-3-8 0 0 0,2 2 0 0 0,0-4 0 0 0,-5-5 0 0 0,4-3 0 0 0</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16T13:56:35.644"/>
    </inkml:context>
    <inkml:brush xml:id="br0">
      <inkml:brushProperty name="width" value="0.1" units="cm"/>
      <inkml:brushProperty name="height" value="0.1" units="cm"/>
      <inkml:brushProperty name="color" value="#00A0D7"/>
    </inkml:brush>
  </inkml:definitions>
  <inkml:trace contextRef="#ctx0" brushRef="#br0">18894 8464 16383 0 0,'0'-7'0'0'0,"0"-10"0"0"0,-8-2 0 0 0,-8 2 0 0 0,-11-3 0 0 0,-13 2 0 0 0,-9 4 0 0 0,-2 4 0 0 0,-1 4 0 0 0,3 3 0 0 0,1 2 0 0 0,9 8 0 0 0,-3 11 0 0 0,-9 9 0 0 0,-4 7 0 0 0,2 6 0 0 0,8 2 0 0 0,13 3 0 0 0,4-8 0 0 0,0 5 0 0 0,4 3 0 0 0,7 0 0 0 0,6 1 0 0 0,4-1 0 0 0,5 0 0 0 0,1-2 0 0 0,2 1 0 0 0,-7 6 0 0 0,-17-5 0 0 0,-12-10 0 0 0,-7-11 0 0 0,-4-10 0 0 0,-1-7 0 0 0,0-5 0 0 0,1-2 0 0 0,1-2 0 0 0,-7 0 0 0 0,-8 0 0 0 0,-2 0 0 0 0,2 1 0 0 0,5-7 0 0 0,4-2 0 0 0,3 1 0 0 0,11 2 0 0 0</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16T13:56:35.645"/>
    </inkml:context>
    <inkml:brush xml:id="br0">
      <inkml:brushProperty name="width" value="0.1" units="cm"/>
      <inkml:brushProperty name="height" value="0.1" units="cm"/>
      <inkml:brushProperty name="color" value="#00A0D7"/>
    </inkml:brush>
  </inkml:definitions>
  <inkml:trace contextRef="#ctx0" brushRef="#br0">17551 8546 16383 0 0,'-7'0'0'0'0,"-10"0"0"0"0,-9 0 0 0 0,0 7 0 0 0,4 10 0 0 0,-9 2 0 0 0,2 5 0 0 0,-3-2 0 0 0,5 3 0 0 0,0-2 0 0 0,-3-7 0 0 0,3 10 0 0 0,0 0 0 0 0,4 3 0 0 0,6 4 0 0 0,13 3 0 0 0,7 4 0 0 0,11-6 0 0 0,2-2 0 0 0,-1 2 0 0 0,12 2 0 0 0,7 3 0 0 0,7-7 0 0 0,2-7 0 0 0,9-9 0 0 0,3-7 0 0 0,-8-4 0 0 0</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16T16:43:14.630"/>
    </inkml:context>
    <inkml:brush xml:id="br0">
      <inkml:brushProperty name="width" value="0.1" units="cm"/>
      <inkml:brushProperty name="height" value="0.1" units="cm"/>
      <inkml:brushProperty name="color" value="#00A0D7"/>
    </inkml:brush>
  </inkml:definitions>
  <inkml:trace contextRef="#ctx0" brushRef="#br0">24559 10411 16383 0 0,'-8'0'0'0'0,"-1"-8"0"0"0,-8-9 0 0 0,0-9 0 0 0,-5-7 0 0 0,-5-13 0 0 0,-6 1 0 0 0,2-6 0 0 0,0 6 0 0 0,5-4 0 0 0,0 6 0 0 0,-3 11 0 0 0,3 3 0 0 0,-1-1 0 0 0,-3 5 0 0 0,3 0 0 0 0,-8 3 0 0 0,-5 6 0 0 0,-4-8 0 0 0,-1-2 0 0 0,0 5 0 0 0,0 6 0 0 0,1 5 0 0 0,0 5 0 0 0,0 2 0 0 0,-6 3 0 0 0,-3 0 0 0 0,-6 2 0 0 0,0-1 0 0 0,-6 0 0 0 0,2-1 0 0 0,4 1 0 0 0,5-8 0 0 0,-3-3 0 0 0,1 1 0 0 0,10-6 0 0 0,6 0 0 0 0,2 3 0 0 0,0 2 0 0 0,7-3 0 0 0,1 0 0 0 0,6-5 0 0 0,0-6 0 0 0,-4 0 0 0 0,-3-3 0 0 0,-5-3 0 0 0,-10 2 0 0 0,2 0 0 0 0,9-4 0 0 0,3 4 0 0 0,8 0 0 0 0,-1-3 0 0 0,5-3 0 0 0,-2 4 0 0 0,3-1 0 0 0,5-1 0 0 0,-3 4 0 0 0,-5 7 0 0 0,0 0 0 0 0,-2-4 0 0 0,2-5 0 0 0,-2 3 0 0 0,3-9 0 0 0,5-5 0 0 0,5-3 0 0 0,-10 5 0 0 0,-1 3 0 0 0,2 0 0 0 0,-1-1 0 0 0,1-1 0 0 0,6-3 0 0 0,-11 7 0 0 0,0-5 0 0 0,4-12 0 0 0,5 4 0 0 0</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16T16:43:14.631"/>
    </inkml:context>
    <inkml:brush xml:id="br0">
      <inkml:brushProperty name="width" value="0.1" units="cm"/>
      <inkml:brushProperty name="height" value="0.1" units="cm"/>
      <inkml:brushProperty name="color" value="#00A0D7"/>
    </inkml:brush>
  </inkml:definitions>
  <inkml:trace contextRef="#ctx0" brushRef="#br0">22004 8973 16383 0 0,'0'-8'0'0'0,"0"-9"0"0"0,0-9 0 0 0,0-7 0 0 0,0-13 0 0 0,0-6 0 0 0,0-1 0 0 0,0 1 0 0 0,0 2 0 0 0,0 2 0 0 0,-8 10 0 0 0,-1-4 0 0 0,-1-1 0 0 0,3-2 0 0 0,2 1 0 0 0,1 0 0 0 0,3 0 0 0 0,7 8 0 0 0,18 9 0 0 0,13 11 0 0 0,6 6 0 0 0,3 14 0 0 0,2 5 0 0 0,-1 1 0 0 0,0 0 0 0 0,-9 4 0 0 0,-3 1 0 0 0,-1-3 0 0 0,2-3 0 0 0,-6 4 0 0 0,-1-1 0 0 0,-4 6 0 0 0,7 0 0 0 0,-2 3 0 0 0,2-1 0 0 0,2-5 0 0 0,3-4 0 0 0,-5 3 0 0 0,-1-1 0 0 0,2-2 0 0 0,3-4 0 0 0,2-3 0 0 0,-6-1 0 0 0</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16T16:43:14.633"/>
    </inkml:context>
    <inkml:brush xml:id="br0">
      <inkml:brushProperty name="width" value="0.1" units="cm"/>
      <inkml:brushProperty name="height" value="0.1" units="cm"/>
      <inkml:brushProperty name="color" value="#00A0D7"/>
    </inkml:brush>
  </inkml:definitions>
  <inkml:trace contextRef="#ctx0" brushRef="#br0">20713 6824 16383 0 0,'0'-7'0'0'0,"0"-10"0"0"0,0-9 0 0 0,0-15 0 0 0,0-7 0 0 0,-7-3 0 0 0,-10-8 0 0 0,-2-1 0 0 0,3 3 0 0 0,3 4 0 0 0,4 3 0 0 0,-10 3 0 0 0,-3 3 0 0 0,3 1 0 0 0,-10 8 0 0 0,0 2 0 0 0,5 0 0 0 0,-1 6 0 0 0,-4 7 0 0 0,-3 0 0 0 0,3-4 0 0 0,0 2 0 0 0,-4 4 0 0 0,-2 7 0 0 0,-3 3 0 0 0,5-3 0 0 0,1 1 0 0 0,-1 1 0 0 0,-3 2 0 0 0,-2 3 0 0 0,-2 1 0 0 0,-1 2 0 0 0,-2 1 0 0 0,0 1 0 0 0,0-1 0 0 0,0 1 0 0 0,0-1 0 0 0,0 0 0 0 0,0 0 0 0 0,0 8 0 0 0,0 2 0 0 0,-7-1 0 0 0,5 5 0 0 0,-4 1 0 0 0,5 5 0 0 0,4-1 0 0 0,1 3 0 0 0,8 6 0 0 0,1-2 0 0 0,-2-6 0 0 0,-2 1 0 0 0,-2-3 0 0 0,-3-4 0 0 0,-10 9 0 0 0,-2 2 0 0 0,6 3 0 0 0,-3-3 0 0 0,6 2 0 0 0,-4-5 0 0 0,6 3 0 0 0,-5 3 0 0 0,-2 5 0 0 0,-1-4 0 0 0,2 8 0 0 0,0-2 0 0 0,1-8 0 0 0,2-7 0 0 0,-1-8 0 0 0,9 1 0 0 0,-5-1 0 0 0,-3-3 0 0 0,-2-2 0 0 0,1-4 0 0 0,-1-1 0 0 0,1-1 0 0 0,0-2 0 0 0,1 1 0 0 0,0-1 0 0 0,-7 1 0 0 0,-3-1 0 0 0,1 1 0 0 0,2 0 0 0 0,2 0 0 0 0,2 0 0 0 0,2-7 0 0 0,1-3 0 0 0,7-7 0 0 0,-4 0 0 0 0,-10 3 0 0 0,-11-11 0 0 0,-2-2 0 0 0,2 5 0 0 0,4 5 0 0 0,5 6 0 0 0,3 5 0 0 0,4 3 0 0 0,1 3 0 0 0,2 0 0 0 0,-7 1 0 0 0,-3 1 0 0 0,1-1 0 0 0,9-15 0 0 0,4-5 0 0 0,1 1 0 0 0,0 3 0 0 0,-1 5 0 0 0,-1-4 0 0 0,-9 1 0 0 0,-3 2 0 0 0,-1 3 0 0 0,2 4 0 0 0,2 1 0 0 0,1 2 0 0 0,3 1 0 0 0,0 1 0 0 0,1-1 0 0 0,-6 1 0 0 0,-3-1 0 0 0,0 1 0 0 0,9-8 0 0 0,20-10 0 0 0,13-2 0 0 0</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16T16:43:14.634"/>
    </inkml:context>
    <inkml:brush xml:id="br0">
      <inkml:brushProperty name="width" value="0.1" units="cm"/>
      <inkml:brushProperty name="height" value="0.1" units="cm"/>
      <inkml:brushProperty name="color" value="#00A0D7"/>
    </inkml:brush>
  </inkml:definitions>
  <inkml:trace contextRef="#ctx0" brushRef="#br0">16504 5821 16383 0 0,'-15'0'0'0'0,"-12"0"0"0"0,-8 0 0 0 0,-6 0 0 0 0,4 7 0 0 0,2 3 0 0 0,-2-1 0 0 0,-1 13 0 0 0,-1 2 0 0 0,-2-2 0 0 0,0-5 0 0 0,6 1 0 0 0,1-1 0 0 0,8 2 0 0 0,-7-1 0 0 0,-5 4 0 0 0,3 4 0 0 0,2-1 0 0 0,5 2 0 0 0,-6-4 0 0 0,2 2 0 0 0,-1 4 0 0 0,6 4 0 0 0,7 4 0 0 0,7 3 0 0 0,5 1 0 0 0,5 2 0 0 0,17-7 0 0 0,6 5 0 0 0,15-4 0 0 0,7-2 0 0 0,5-6 0 0 0,-5-1 0 0 0,-4-5 0 0 0,0-7 0 0 0,0 1 0 0 0,2-1 0 0 0,0-5 0 0 0,9 4 0 0 0,3-1 0 0 0,-1-3 0 0 0,-1 4 0 0 0,-1 7 0 0 0,-3 7 0 0 0,-9-2 0 0 0</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16T16:43:14.635"/>
    </inkml:context>
    <inkml:brush xml:id="br0">
      <inkml:brushProperty name="width" value="0.1" units="cm"/>
      <inkml:brushProperty name="height" value="0.1" units="cm"/>
      <inkml:brushProperty name="color" value="#00A0D7"/>
    </inkml:brush>
  </inkml:definitions>
  <inkml:trace contextRef="#ctx0" brushRef="#br0">13150 6297 16383 0 0,'7'0'0'0'0,"10"0"0"0"0,9 0 0 0 0,15 0 0 0 0,15 0 0 0 0,5 0 0 0 0,-1 0 0 0 0,-3 0 0 0 0,-3 0 0 0 0,-5 0 0 0 0,4 0 0 0 0,1 0 0 0 0,13 0 0 0 0,9 0 0 0 0,-1 0 0 0 0,2 0 0 0 0,-6 0 0 0 0,-7 0 0 0 0,-7 0 0 0 0,1 0 0 0 0,12 0 0 0 0,10 0 0 0 0,19 0 0 0 0,15 0 0 0 0,-5 0 0 0 0,-6 0 0 0 0,-13 0 0 0 0,-15 0 0 0 0,-6 0 0 0 0,0 0 0 0 0,3 0 0 0 0,-11 0 0 0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0"/>
    </inkml:context>
    <inkml:brush xml:id="br0">
      <inkml:brushProperty name="width" value="0.06" units="cm"/>
      <inkml:brushProperty name="height" value="0.06" units="cm"/>
      <inkml:brushProperty name="color" value="#6ABF4B"/>
    </inkml:brush>
  </inkml:definitions>
  <inkml:trace contextRef="#ctx0" brushRef="#br0">339 11 6813,'-4'3'2968,"3"-2"-1798,-1 0 2158,2-1-2878,0-3-91,-1 1 1,0-2-90,-4 1 0,-1 1 0,-2 1-90,-1 0 89,0 1-179,-2 0 90,-1 1-90,0-1 90,-1 1-180,0-1 90,0 1 0,1-1 0,0 0 0,0-1 90,-6 1-90,3 0 90,-11 2-180,10-1 90,-10 3 0,13-1-90,-3 0 0,8 0 0,2-2 0,0 1 0,3 0 90,-1 0-90,1 0 0,1 0 89,0-1 1,1 2-90,1-3 90,-1 3 0,1-1 0,0 2 0,1 1 0,0-1 90,3 2-90,-1-2 0,4 2 0,-2-2 0,3 1 0,-2-1 0,3 2-90,-2-2 0,3 0 0,-1-3 0,7 0 0,-2-2-90,12 0 90,-10 0 0,9 0 0,-11 2 0,3 0 90,-10 0-180,2 2 90,-7-2 0,0 0-90,-2-1 90,0 3 0,-2 0 0,-1 2 0,-2-1 0,-2 1 0,-1 0 0,-7 2 0,3-1 0,-11 6 0,9-5-90,-11 7 90,11-6 0,-5 4 0,7-2 0,-4 4 0,4-4 0,-5 7 0,9-9 90,-4 6-90,7-7 180,0 5-90,4-4 180,4 4-1,1-3 91,9 4-180,-2-4-90,5 1 90,0-3 0,13 2-180,-6-3 90,20 3-90,-16-6 0,6 1 0,-12-4-90,-2 1 0,-2-2-90,-2 0-180,-3-1-179,-2-1-1,-4 0-1259,1-3 180,-3 1-2519,1-2 2339,-1-2-2428,7-10 4227,-1 1 0,3-6 0,-3 9 0</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16T16:43:14.638"/>
    </inkml:context>
    <inkml:brush xml:id="br0">
      <inkml:brushProperty name="width" value="0.1" units="cm"/>
      <inkml:brushProperty name="height" value="0.1" units="cm"/>
      <inkml:brushProperty name="color" value="#00A0D7"/>
    </inkml:brush>
  </inkml:definitions>
  <inkml:trace contextRef="#ctx0" brushRef="#br0">18485 8916 16383 0 0,'-8'0'0'0'0,"-9"0"0"0"0,-16 0 0 0 0,-3 8 0 0 0,-2 1 0 0 0,5 8 0 0 0,1 0 0 0 0,-2-3 0 0 0,-1-3 0 0 0,-3-4 0 0 0,-2-3 0 0 0,-2-2 0 0 0,-7-2 0 0 0,-4 7 0 0 0,1 2 0 0 0,1 0 0 0 0,3-3 0 0 0,2-1 0 0 0,1 5 0 0 0,1 2 0 0 0,9 5 0 0 0,-5 0 0 0 0,4 12 0 0 0,9 15 0 0 0,9 7 0 0 0,7 3 0 0 0,6-1 0 0 0,3-2 0 0 0,3 5 0 0 0,0 0 0 0 0,1 5 0 0 0,-1-1 0 0 0,1 5 0 0 0,-2-3 0 0 0,1-3 0 0 0,-1-5 0 0 0,0-5 0 0 0,0-3 0 0 0,0-2 0 0 0,0-1 0 0 0,0 6 0 0 0,0 2 0 0 0,0 0 0 0 0,0-1 0 0 0,0-3 0 0 0,0-8 0 0 0</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16T16:43:14.639"/>
    </inkml:context>
    <inkml:brush xml:id="br0">
      <inkml:brushProperty name="width" value="0.1" units="cm"/>
      <inkml:brushProperty name="height" value="0.1" units="cm"/>
      <inkml:brushProperty name="color" value="#00A0D7"/>
    </inkml:brush>
  </inkml:definitions>
  <inkml:trace contextRef="#ctx0" brushRef="#br0">17681 10980 16383 0 0,'0'15'0'0'0,"-7"11"0"0"0,-3 10 0 0 0,1 12 0 0 0,2 6 0 0 0,-6 8 0 0 0,0 8 0 0 0,2-1 0 0 0,3-5 0 0 0,3-5 0 0 0,2-7 0 0 0,1-3 0 0 0,2-4 0 0 0,0-3 0 0 0,8 0 0 0 0,3 7 0 0 0,5-5 0 0 0,2 5 0 0 0,-3 1 0 0 0,-5-1 0 0 0,5-1 0 0 0,-2-2 0 0 0,-2-1 0 0 0,-3-1 0 0 0,4-8 0 0 0,15-10 0 0 0,17-10 0 0 0,16-7 0 0 0,19-13 0 0 0,11-12 0 0 0,-3-5 0 0 0,-1 3 0 0 0,-1 3 0 0 0,-1 5 0 0 0,-6 4 0 0 0,-11 3 0 0 0,-8 9 0 0 0,-7 4 0 0 0,1 0 0 0 0,0-2 0 0 0,-2-2 0 0 0,-3-2 0 0 0,-9-2 0 0 0</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16T16:43:14.640"/>
    </inkml:context>
    <inkml:brush xml:id="br0">
      <inkml:brushProperty name="width" value="0.1" units="cm"/>
      <inkml:brushProperty name="height" value="0.1" units="cm"/>
      <inkml:brushProperty name="color" value="#00A0D7"/>
    </inkml:brush>
  </inkml:definitions>
  <inkml:trace contextRef="#ctx0" brushRef="#br0">22357 8961 16383 0 0,'8'-22'0'0'0,"16"-7"0"0"0,12 1 0 0 0,14 6 0 0 0,20 6 0 0 0,13 21 0 0 0,7 9 0 0 0,3 2 0 0 0,7-1 0 0 0,-7-3 0 0 0,-18 10 0 0 0,-22 9 0 0 0,-20 7 0 0 0,-16 4 0 0 0,-11 9 0 0 0,-6 11 0 0 0,-3 16 0 0 0,-2 17 0 0 0,1 14 0 0 0,-6 10 0 0 0,-10 0 0 0 0,0 8 0 0 0,-5 5 0 0 0,-12-6 0 0 0,0-10 0 0 0,6-17 0 0 0,9-18 0 0 0,8-16 0 0 0,6-4 0 0 0,4 1 0 0 0,4-1 0 0 0,8 10 0 0 0,3 14 0 0 0,15 8 0 0 0,2-12 0 0 0</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16T16:43:14.641"/>
    </inkml:context>
    <inkml:brush xml:id="br0">
      <inkml:brushProperty name="width" value="0.1" units="cm"/>
      <inkml:brushProperty name="height" value="0.1" units="cm"/>
      <inkml:brushProperty name="color" value="#00A0D7"/>
    </inkml:brush>
  </inkml:definitions>
  <inkml:trace contextRef="#ctx0" brushRef="#br0">21828 12011 16383 0 0,'7'0'0'0'0,"18"0"0"0"0,18 0 0 0 0,38-14 0 0 0,20-6 0 0 0,15-5 0 0 0,17 0 0 0 0,0-2 0 0 0,-9 4 0 0 0,-9 5 0 0 0,-19 6 0 0 0,-17 4 0 0 0,-15 5 0 0 0,-12 2 0 0 0,1 2 0 0 0,-2 0 0 0 0,-2 0 0 0 0,-3 0 0 0 0,-1 0 0 0 0,-1-1 0 0 0,-9-7 0 0 0,-9-10 0 0 0,-10-9 0 0 0,-7-7 0 0 0,-6-21 0 0 0,-2-7 0 0 0,-3-9 0 0 0,0-6 0 0 0,0-13 0 0 0,1-5 0 0 0,0-1 0 0 0,0 8 0 0 0,1 4 0 0 0,-1 2 0 0 0,1 15 0 0 0</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16T16:43:14.642"/>
    </inkml:context>
    <inkml:brush xml:id="br0">
      <inkml:brushProperty name="width" value="0.1" units="cm"/>
      <inkml:brushProperty name="height" value="0.1" units="cm"/>
      <inkml:brushProperty name="color" value="#00A0D7"/>
    </inkml:brush>
  </inkml:definitions>
  <inkml:trace contextRef="#ctx0" brushRef="#br0">15425 10627 16383 0 0,'0'-7'0'0'0,"7"-3"0"0"0,10 1 0 0 0,10 1 0 0 0,6 3 0 0 0,6 2 0 0 0,3-14 0 0 0,9-3 0 0 0,11 2 0 0 0,1 3 0 0 0,5 13 0 0 0,-2 5 0 0 0,-4 3 0 0 0,-7 0 0 0 0,3 0 0 0 0,-1-2 0 0 0,10-2 0 0 0,3 0 0 0 0,-5-2 0 0 0,-5 1 0 0 0,-6-2 0 0 0,-5 1 0 0 0,-3 0 0 0 0,-3 0 0 0 0,7 0 0 0 0,8-1 0 0 0,3 1 0 0 0,-3 0 0 0 0,-3 0 0 0 0,-5 0 0 0 0,-2 15 0 0 0,4 4 0 0 0,8 0 0 0 0,-5 3 0 0 0,8-2 0 0 0,2-4 0 0 0,-11 2 0 0 0,1-2 0 0 0,-10 4 0 0 0,2 6 0 0 0,1-2 0 0 0,-1-5 0 0 0,-1 1 0 0 0,-1-2 0 0 0,-1-4 0 0 0,-8-5 0 0 0</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16T16:43:14.643"/>
    </inkml:context>
    <inkml:brush xml:id="br0">
      <inkml:brushProperty name="width" value="0.1" units="cm"/>
      <inkml:brushProperty name="height" value="0.1" units="cm"/>
      <inkml:brushProperty name="color" value="#00A0D7"/>
    </inkml:brush>
  </inkml:definitions>
  <inkml:trace contextRef="#ctx0" brushRef="#br0">16933 10451 16383 0 0,'8'0'0'0'0,"9"0"0"0"0,9 7 0 0 0,7 10 0 0 0,28 2 0 0 0,17 5 0 0 0,3-2 0 0 0,-5-4 0 0 0,-8-5 0 0 0,-8 2 0 0 0,-8 5 0 0 0,-5 8 0 0 0,-3 6 0 0 0,-2-4 0 0 0,-8 2 0 0 0,-17-6 0 0 0,-19-6 0 0 0,-16 7 0 0 0,-12-1 0 0 0,-9 10 0 0 0,-12-1 0 0 0,-11-7 0 0 0,4 7 0 0 0,4-3 0 0 0,6-7 0 0 0,-5 0 0 0 0,-8-5 0 0 0,7 2 0 0 0,5-3 0 0 0,4-5 0 0 0,2-4 0 0 0,9-4 0 0 0</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16T16:43:14.670"/>
    </inkml:context>
    <inkml:brush xml:id="br0">
      <inkml:brushProperty name="width" value="0.1" units="cm"/>
      <inkml:brushProperty name="height" value="0.1" units="cm"/>
      <inkml:brushProperty name="color" value="#00A0D7"/>
    </inkml:brush>
  </inkml:definitions>
  <inkml:trace contextRef="#ctx0" brushRef="#br0">15353 6948 16383 0 0,'-14'-7'0'0'0,"-6"-17"0"0"0,2-12 0 0 0,3-14 0 0 0,5-6 0 0 0,3-1 0 0 0,4 3 0 0 0,1 2 0 0 0,2 4 0 0 0,8 9 0 0 0,3 4 0 0 0,-1 2 0 0 0,12 5 0 0 0,3-7 0 0 0,12 3 0 0 0,6 7 0 0 0,4 7 0 0 0,0 7 0 0 0,8 6 0 0 0,1 3 0 0 0,-2 2 0 0 0,-2 1 0 0 0,-3 8 0 0 0,-3 2 0 0 0,-2-1 0 0 0,7-1 0 0 0,1-4 0 0 0,0-1 0 0 0,-3 12 0 0 0,-1 4 0 0 0,-3-1 0 0 0,-1 10 0 0 0,0 0 0 0 0,-2 3 0 0 0,1-5 0 0 0,-1 2 0 0 0,0-6 0 0 0,-7 2 0 0 0,-2-4 0 0 0,-7 1 0 0 0,7-2 0 0 0,5 2 0 0 0,3-2 0 0 0,2-5 0 0 0,1-5 0 0 0,1-4 0 0 0,-1-3 0 0 0,0-2 0 0 0,6-1 0 0 0,3-1 0 0 0,-1 0 0 0 0,6 0 0 0 0,-1 0 0 0 0,-1 1 0 0 0,-5 0 0 0 0,-2 0 0 0 0,-3-8 0 0 0,5-1 0 0 0,2-1 0 0 0,-2 3 0 0 0,-1-6 0 0 0,-10-7 0 0 0,3 0 0 0 0,-6-5 0 0 0,-1 3 0 0 0,-1 4 0 0 0,2 6 0 0 0,2 5 0 0 0,1 3 0 0 0,1-11 0 0 0,1-5 0 0 0,8 3 0 0 0,3 3 0 0 0,-1 4 0 0 0,-9-10 0 0 0,3-2 0 0 0,1 2 0 0 0,6 6 0 0 0,3 4 0 0 0,-3-10 0 0 0,-1-3 0 0 0,-4 4 0 0 0,-1 5 0 0 0,-3 4 0 0 0,-1 5 0 0 0,0 2 0 0 0,-1 2 0 0 0,8 2 0 0 0,-6-8 0 0 0,-2-2 0 0 0,-8 1 0 0 0</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16T16:43:14.671"/>
    </inkml:context>
    <inkml:brush xml:id="br0">
      <inkml:brushProperty name="width" value="0.1" units="cm"/>
      <inkml:brushProperty name="height" value="0.1" units="cm"/>
      <inkml:brushProperty name="color" value="#00A0D7"/>
    </inkml:brush>
  </inkml:definitions>
  <inkml:trace contextRef="#ctx0" brushRef="#br0">17383 6059 16383 0 0,'15'0'0'0'0,"18"7"0"0"0,12 3 0 0 0,13-1 0 0 0,3-1 0 0 0,-1-3 0 0 0,-4-2 0 0 0,-3-1 0 0 0,-12 13 0 0 0,-20 4 0 0 0,-12 7 0 0 0,-17-2 0 0 0,-13-5 0 0 0,-3 2 0 0 0,2 5 0 0 0,-2-3 0 0 0,3 10 0 0 0,-3-1 0 0 0,4 1 0 0 0,-3 3 0 0 0,3 2 0 0 0,4 2 0 0 0,6 9 0 0 0,4-4 0 0 0</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16T16:43:14.673"/>
    </inkml:context>
    <inkml:brush xml:id="br0">
      <inkml:brushProperty name="width" value="0.1" units="cm"/>
      <inkml:brushProperty name="height" value="0.1" units="cm"/>
      <inkml:brushProperty name="color" value="#00A0D7"/>
    </inkml:brush>
  </inkml:definitions>
  <inkml:trace contextRef="#ctx0" brushRef="#br0">15812 5435 16383 0 0,'0'-7'0'0'0,"0"-10"0"0"0,0-9 0 0 0,0-8 0 0 0,0-5 0 0 0,0-3 0 0 0,0-2 0 0 0,0-8 0 0 0,-7-2 0 0 0,-3 1 0 0 0,-6 1 0 0 0,-8 4 0 0 0,-1 1 0 0 0,-2 10 0 0 0,3 3 0 0 0,-2 1 0 0 0,-10-9 0 0 0,-7 2 0 0 0,-4-6 0 0 0,0 5 0 0 0,0 9 0 0 0,1 10 0 0 0,1 9 0 0 0,0 7 0 0 0,2 4 0 0 0,0 2 0 0 0,-7 2 0 0 0,-10 0 0 0 0,-1 0 0 0 0,9 6 0 0 0,7 3 0 0 0,3-1 0 0 0,9 5 0 0 0,10 7 0 0 0,-6 0 0 0 0,-12 4 0 0 0,1 4 0 0 0,0-3 0 0 0,-1-5 0 0 0,7 0 0 0 0,2-4 0 0 0,-1 3 0 0 0,-2-2 0 0 0,-3-5 0 0 0,-1-5 0 0 0,5 12 0 0 0,-6 1 0 0 0,-3-3 0 0 0,-2-4 0 0 0,0-6 0 0 0,-8-3 0 0 0,-1-3 0 0 0,1 12 0 0 0,-5 4 0 0 0,-8-2 0 0 0,1-3 0 0 0,4-4 0 0 0,5-4 0 0 0,5-3 0 0 0,4-2 0 0 0,-5-1 0 0 0,-1-1 0 0 0,2-7 0 0 0,9-2 0 0 0</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16T16:43:14.674"/>
    </inkml:context>
    <inkml:brush xml:id="br0">
      <inkml:brushProperty name="width" value="0.1" units="cm"/>
      <inkml:brushProperty name="height" value="0.1" units="cm"/>
      <inkml:brushProperty name="color" value="#00A0D7"/>
    </inkml:brush>
  </inkml:definitions>
  <inkml:trace contextRef="#ctx0" brushRef="#br0">13649 4657 16383 0 0,'-15'0'0'0'0,"-11"0"0"0"0,-10 0 0 0 0,-5 0 0 0 0,-3 0 0 0 0,-1 0 0 0 0,-1 0 0 0 0,1 0 0 0 0,7 14 0 0 0,-3 6 0 0 0,4 5 0 0 0,9 7 0 0 0,10 5 0 0 0,6 3 0 0 0,7 2 0 0 0,11-6 0 0 0,11-9 0 0 0,11 6 0 0 0,7-4 0 0 0,6-6 0 0 0,2-7 0 0 0,2 8 0 0 0,0 1 0 0 0,0-5 0 0 0,-1-6 0 0 0,7-4 0 0 0,2-5 0 0 0,-8-3 0 0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1"/>
    </inkml:context>
    <inkml:brush xml:id="br0">
      <inkml:brushProperty name="width" value="0.06" units="cm"/>
      <inkml:brushProperty name="height" value="0.06" units="cm"/>
      <inkml:brushProperty name="color" value="#6ABF4B"/>
    </inkml:brush>
  </inkml:definitions>
  <inkml:trace contextRef="#ctx0" brushRef="#br0">23 567 6273,'-12'11'3239,"6"-1"-2070,2-4 0,4-2-179,-1-2-361,1-2-359,4-1 0,0 0-90,3-1 180,0-2-180,0-1 89,-1 0 1,1-3 90,7-4-270,-2 0 180,12-10-180,-9 8 90,11-10-90,-12 9 90,7-7-1,-10 9 1,2-5-90,-7 9 0,0-5 0,-3 7-90,0-3 0,-2 3 90,2-3-90,0 3 90,1-6-90,-1 5 180,1-7-90,-2 6 90,0-6-180,-1 5 180,0-6-180,-1 6 90,0-5 0,0 6-90,0-2 90,0 4 0,0-3-1,0 1 1,-1-5 0,0 4 0,0 0 0,0 4-90,1-1 90,-1 0 0,1 0-90,0-1 180,0-1-180,0 1 90,-1-2-90,0 4 90,-2-2 0,1 3 0,-3-1-90,1 5 90,-2-1-90,2 1 0,-2 0-90,2-1-450,0 0 0,3 1-1798,1-3 89,0 1-1259,1 0 1889,1-5-1169,4-5 2788,1 0 0,3-4 0,-2 8 0</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4"/>
    </inkml:context>
    <inkml:brush xml:id="br0">
      <inkml:brushProperty name="width" value="0.06" units="cm"/>
      <inkml:brushProperty name="height" value="0.06" units="cm"/>
      <inkml:brushProperty name="color" value="#6ABF4B"/>
    </inkml:brush>
  </inkml:definitions>
  <inkml:trace contextRef="#ctx0" brushRef="#br0">550 147 6633,'-2'-2'2609,"0"0"-1620,2-1-179,0 1-361,1-3-89,2 0-90,0-1 90,1-1 0,-1 1-1,0 2-89,-1-1 630,-3-6-540,0 4 89,-4-10-179,2 10 90,-3-6-90,1 6 90,-4-4-180,2 5-1,-4 0 1,3 3 180,-5 0-270,2 1 180,-7-1-180,7 1 0,-3 0 0,4 2 0,-1 0 90,0 1-90,-1 0-1,0 2 91,-9 3-90,5 0 0,-6 2 0,7-1 0,-5 4 0,4-2 0,-9 7-90,10-5 180,-9 7-180,10-6 180,-11 9-180,10-8 90,-11 12 0,10-9-90,-3 6 0,6-6 180,-4 9-180,5-5 90,-6 15 0,8-14 0,-4 18-90,8-15 0,0 17-90,6-17 90,5 16 0,1-18 0,9 13 0,-3-16 0,6 5 0,-4-10 0,11 5 0,-6-7 0,20 3 0,-15-9 0,23-4 0,-17-6 0,24-12 0,-21 1 0,11-9 0,-15 3-90,22-24 90,-20 16 0,15-19 0,-26 23 0,0-11 0,-7 9 90,1-19-90,-10 21 90,-6-19-1,-2 20 271,-12-17-180,2 19 0,-8-5 0,2 11 270,-24-5-360,16 8-90,-16-3 90,24 10-90,1 2-90,3 1 90,3 2-90,3 0 0,3 1-180,4 0-899,-1 2 449,2 0-1889,5 6 91,0-4-1260,5 6 2159,6-5-1169,15 0 2788,4-4 0,7-2 0,-8-5 0</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5"/>
    </inkml:context>
    <inkml:brush xml:id="br0">
      <inkml:brushProperty name="width" value="0.06" units="cm"/>
      <inkml:brushProperty name="height" value="0.06" units="cm"/>
      <inkml:brushProperty name="color" value="#6ABF4B"/>
    </inkml:brush>
  </inkml:definitions>
  <inkml:trace contextRef="#ctx0" brushRef="#br0">308 77 7623,'6'-5'3418,"-1"1"-2339,1-1-269,-2 0-181,0 0-179,-2 0 0,0 1-1,-2 0 91,0-2-90,-1 2-90,-1-2-90,-2 3-1,-2-1 1,0 0-90,-1 1 0,0 0 0,-2 0 0,-1 1-90,-1 1 90,0 0-90,-1 2 90,-1 2-91,-1 0 1,0 2 0,-2 1 90,0 1-90,1 1 0,-2 2 0,2 1 0,0 2 0,0 2 0,1 2-90,1 2 90,0 1 0,2 2 0,-8 22 0,8-14-90,-3 15 90,10-21-90,2 0 0,3 1 90,2 0-90,3 0 0,3-1 0,2 0 0,4-1 0,4-2 0,3-1 0,18 1 0,-6-7 0,14 0 0,-12-10 0,32-11 0,-26-2 0,23-7 0,-35 1 90,9-11-90,-11 5 0,12-21 0,-21 15 0,6-21 90,-16 19 0,-3-20 89,-8 20 1,-6-8 0,-3 11 180,-13-8-90,3 9 0,-24-12-90,16 20-1,-21-5-179,23 13 0,-13-2 0,21 7 0,-2-2 0,9 2-179,-2 0-1,6 1-90,-2 0-90,6 3-899,3 0 269,-2 0-3237,0 2 2248,1-1-1619,-2 5 1979,3-5 1619,0 8 0,2-8 0,1 4 0</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6"/>
    </inkml:context>
    <inkml:brush xml:id="br0">
      <inkml:brushProperty name="width" value="0.06" units="cm"/>
      <inkml:brushProperty name="height" value="0.06" units="cm"/>
      <inkml:brushProperty name="color" value="#6ABF4B"/>
    </inkml:brush>
  </inkml:definitions>
  <inkml:trace contextRef="#ctx0" brushRef="#br0">43 120 6273,'-13'2'3329,"3"-1"-2160,2 0 90,5-1-90,-1-2-719,2 0-90,4-3 0,1 0 90,2-1-1,1 0 91,1 0-90,0 0-90,0 1-1,0 1-89,0 1-90,-1 2 0,1 1 0,-1 2-90,2 2 90,2 8-90,-5-4 90,1 9-91,-6-9-89,-3 1 90,-2-3-90,-1-2 0,0 0 0,-1-1 0,-1-1 0,0-3 0,0-2 0,-3-7-90,4 0 90,-1-12-89,6 7 89,6-11 0,1 12-90,4-1 90,0 7 0,0 2 90,1 2-90,-1 3 89,-1 2 1,0 2 90,-1 4 90,0 8-180,-1-3 90,-3 13-90,-4-11 0,-6 7-90,-2-11 0,-3 2 0,2-6 0,1-2 0,-1-2 0,2-3-90,1-2 90,1-3 0,1-2-180,3-7 180,3 2-90,7-10 0,0 10 90,12-8 0,-6 12 0,5-2 90,-5 8 90,0 4-90,-4 2 180,-4 11-180,-6-3 0,-9 11-90,-1-8 90,-12 8-90,7-10 0,-11 3 0,11-10-90,-5-2 90,12-6-90,0-3 90,6-4-180,11-16 180,-1 8-90,8-10 90,-2 14 0,8 0 90,-5 4 90,10 2-90,-15 9 180,-1 11-91,-12 1 91,-11 18-180,-2-11 0,-6 6 0,4-11 0,-11 2-90,11-10 0,-7 0 0,15-10-90,2-10 90,3 0-270,6-15 0,3 9-539,13-15 89,-5 17-449,6-3-810,-7 12-3778,1 7 4048,-2 1 1709,7 7 0,-4-3 0,6 2 0</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7"/>
    </inkml:context>
    <inkml:brush xml:id="br0">
      <inkml:brushProperty name="width" value="0.06" units="cm"/>
      <inkml:brushProperty name="height" value="0.06" units="cm"/>
      <inkml:brushProperty name="color" value="#6ABF4B"/>
    </inkml:brush>
  </inkml:definitions>
  <inkml:trace contextRef="#ctx0" brushRef="#br0">87 143 6453,'-11'-1'4048,"1"-2"-2609,4-3 90,1 0-90,2-1-809,0 0-180,2-1-90,5 0-90,3-1-1,3-2 361,8-3-450,-3 4 360,11-2-361,-13 9 91,4 7-180,-11 5 90,-4 17-90,-5-5-90,-10 16 0,2-14 90,-6 3-90,5-10 0,-7-1 0,5-7 0,-8-4 0,10-8 90,-4-12 0,9 1 0,4-16 0,6 12 90,11-10-90,-1 15 0,6-3 90,-5 11-90,0 1 89,-1 4-89,-1 3 0,-1 3 90,-2 2-90,-1 3 90,-3 6-90,-3-3-90,-2 2 90,-4-6-90,-2-1 90,-2-2-90,-2-2 0,-1-1-90,-8-4 90,5-1 0,-5-4-90,8-1 90,1-3-90,3-2 90,3-1-90,3-2 0,4-1 90,1-1-90,9-5 0,-2 7 90,9-5 0,-7 13 0,4 2 90,-9 8 0,-2 11 0,-6-1 0,-3 9 0,-4-5-90,-3 2 90,-2-2-90,-1 0 90,-7 1-90,6-7 0,-7 1 0,10-10-90,1-8 0,7-2 90,6-15-90,3 5 90,5-7 0,1 7 0,4-3 0,-5 8 0,1 1-90,-8 8-450,-4 8 1,-2 1-1620,-4 9-450,2-6-1438,-5 5 2248,3-7-1259,-2 3 3058,4-5 0,1 0 0,3-4 0</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8"/>
    </inkml:context>
    <inkml:brush xml:id="br0">
      <inkml:brushProperty name="width" value="0.06" units="cm"/>
      <inkml:brushProperty name="height" value="0.06" units="cm"/>
      <inkml:brushProperty name="color" value="#6ABF4B"/>
    </inkml:brush>
  </inkml:definitions>
  <inkml:trace contextRef="#ctx0" brushRef="#br0">267 165 6183,'-6'3'3508,"1"-2"-2158,5-6-1,-1 2-180,1-4-629,0 7-90,-1-3-91,-1 2-89,1 0-90,-1-1 90,0 1 0,1 0-90,-4 1 0,1 1 0,-2 1 0,0 1-1,1 0 1,-1 2 0,0 0 0,-1 1 0,0 0 0,-1 1 0,0 1 0,-1 0-90,1 1 90,-2 1-91,1 0 271,-8 11-270,6-7-90,-6 7 90,9-8 0,1-1 0,-1 1 0,2-1 0,-1 1-90,1 1 90,0-1 0,1 0-90,0 0 90,0 1 0,-2 6 0,2-5 0,-4 13-90,5-12 0,-1 12 0,3-10 90,0 12-90,3-12 90,1 14-90,0-13 179,4 13-179,-2-13 180,3 14-180,-1-12 90,1 5 0,0-8 0,4 8-90,-1-5 90,12 12 0,-7-14 0,16 12-90,-11-14 180,17 8-90,-13-12-90,7 4 90,-10-7-90,13 5 90,-7-4-90,25 6 0,-17-9 0,32 2 0,-24-6 0,36-3 0,-30-1 0,14-4 0,-20-1 0,33-9 0,-29 3 0,26-8 0,-36 5 90,16-10-90,-13 5 0,24-15 0,-29 13 0,18-13 90,-24 13-90,18-15 90,-21 14 0,13-17-90,-17 15 90,3-7-1,-11 10-89,0-10 90,-6 6-90,-1-19 90,-8 17-90,-5-21 0,-2 20 90,-8-19-90,4 20 0,-12-19 0,8 18 0,-5-9 0,4 10 0,-7-10 0,6 9 90,-14-15-90,15 20 90,-12-10-90,14 16 0,-8-6 0,11 11 0,-5-5-180,9 8 0,-1 1-179,5 4-1170,3 2 539,0 1-3238,-2 3 2160,2-1-1710,-3 6 2159,4-6 1619,0 11 0,0-10 0,2 4 0</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9"/>
    </inkml:context>
    <inkml:brush xml:id="br0">
      <inkml:brushProperty name="width" value="0.06" units="cm"/>
      <inkml:brushProperty name="height" value="0.06" units="cm"/>
      <inkml:brushProperty name="color" value="#6ABF4B"/>
    </inkml:brush>
  </inkml:definitions>
  <inkml:trace contextRef="#ctx0" brushRef="#br0">12 81 6273,'-6'0'3778,"2"-1"-2429,3 0 181,1-3-271,3 0-450,1-2-179,0 0-90,1 1-1,-1 0-89,1 0 0,-1 1 0,1 0-91,-3 3 1,4-1-90,-1 3 0,1 1 180,5 6-270,-2 0 89,8 12-179,-7-5 180,9 15-180,-8-12-90,3 8 90,-4-8-90,-1 0 90,0 0-90,1 0 0,1 0 90,6 5-90,-4-7 0,5 4 90,-6-9-90,-1-2 0,-1-2 0,0-2 90,-2-1-90,-1-2 0,-2-1 0,3-1 0,-2-1 0,4-2 0,-1-1 0,0-2 0,2-2 90,2-2-90,0-2 0,1-1 0,2-4 0,0 0 0,0-3 0,-1 0 0,0-2 0,5-9 0,-5 7 0,8-13 0,-11 17 0,6-7 0,-9 14 0,2-3 0,-6 8 0,0 1 0,-2 4-180,0 0-90,-1 1-719,1-1 89,-3 3-5126,-1-1 4137,-3 5 90,-3 1 180,-1 3 1619,-1-1 0,4-2 0,1-2 0</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80"/>
    </inkml:context>
    <inkml:brush xml:id="br0">
      <inkml:brushProperty name="width" value="0.06" units="cm"/>
      <inkml:brushProperty name="height" value="0.06" units="cm"/>
      <inkml:brushProperty name="color" value="#6ABF4B"/>
    </inkml:brush>
  </inkml:definitions>
  <inkml:trace contextRef="#ctx0" brushRef="#br0">231 5 11490,'-2'-3'2249,"0"1"-1889,0 2 0,0 1 89,-2-1-89,2 1 90,-1 0-180,0 0 90,-1 2-90,-2 1-1,0 0 1,0 1 270,-6 8-450,4-3 180,-9 10-180,9-8 179,-6 10-179,5-8 90,-5 14-90,6-10 180,-8 17-180,6-13 0,-3 11 0,3-9 90,-2 13-90,3-8 0,-5 24 0,8-21 90,0 27-90,4-23 0,3 27-1,1-24 91,5 27-90,-2-28 0,5 10 0,-2-17 0,2-1-90,1-1 90,1-3 0,1 0-90,2-2 0,2 0 0,11 8 0,-5-9 0,18 14-90,-17-16-90,14 10-90,-17-15-89,3 3-181,-10-9-1619,2-2-359,-7-3-1350,0-2 2069,-3-5 1799,18-29 0,-5 8 0,14-25 0</inkml:trace>
</inkml:ink>
</file>

<file path=ppt/ink/ink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81"/>
    </inkml:context>
    <inkml:brush xml:id="br0">
      <inkml:brushProperty name="width" value="0.06" units="cm"/>
      <inkml:brushProperty name="height" value="0.06" units="cm"/>
      <inkml:brushProperty name="color" value="#6ABF4B"/>
    </inkml:brush>
  </inkml:definitions>
  <inkml:trace contextRef="#ctx0" brushRef="#br0">13 20 6363,'-7'2'3958,"2"-3"-2429,10-2 0,1-2 0,4-1-719,-2 3-90,1 1-181,2 1 1,2 0-90,3 1-1,1 2-89,1 1-90,1 2 450,15 13-540,-12-5 179,17 16-179,-22-13 0,4 7-90,-9-4 90,0 1-90,-1 3 0,-2 2 0,-1 3 0,-1 1 0,0 1 0,2 16-90,-2-11 90,4 24-90,-6-24 90,1 22-90,-3-23 0,-1 22 0,-1-24 0,-1 20 0,-1-22 0,0 7 0,-1-13 0,-4 8 0,-1-10 90,-10 14-90,3-16 0,-13 14 0,9-15-90,-5 7 90,7-7 0,-6 12 0,8-12 0,-4 8 0,10-15-90,-1 1 0,2-3-630,-3 2 91,7-7-1530,-1-1-90,2-3-1979,0-1 2340,-3-4-1261,-1-9 3149,1 1 0,0-9 0,3 6 0</inkml:trace>
</inkml:ink>
</file>

<file path=ppt/ink/ink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82"/>
    </inkml:context>
    <inkml:brush xml:id="br0">
      <inkml:brushProperty name="width" value="0.06" units="cm"/>
      <inkml:brushProperty name="height" value="0.06" units="cm"/>
      <inkml:brushProperty name="color" value="#6ABF4B"/>
    </inkml:brush>
  </inkml:definitions>
  <inkml:trace contextRef="#ctx0" brushRef="#br0">2 109 9152,'0'-5'3598,"1"2"1169,-1 3-4587,1 6-90,-2-2 0,2 6 0,-2-1 0,0-1 0,0 2 0,1 3-90,-1-1 90,1 7-90,1-7 89,-1 11 1,0-8 0,0 6-90,0-5 180,4 30-90,-1-23-90,4 23 90,-3-31-90,1 1 0,4 5 90,-1-5-90,3 3 0,-2-8-90,7 3 90,-3-6 0,10 2 90,-9-7-90,9-2 0,-9-4 0,8-6 0,-9-1 0,10-11-90,-10 5-90,10-16 90,-10 11-90,8-18 90,-9 14 1,3-9 89,-6 10-90,3-12 0,-4 8 90,3-17 0,-5 20 0,-2-14-90,-2 18 90,-1-4 0,0 10 90,1-8-90,-1 12 90,2-6-90,-3 14 179,2 0-89,-2 1 450,1 1-540,-1 5 90,-1-4-90,1 4 90,0-4-90,-1 1 90,0 0 0,-2 3 0,0 0 90,-3 3-180,1-1 180,-3 4-180,3-3 90,-4 8-90,3-6 90,-2 6 0,1-4-90,-1 2 89,0 0 1,-2 2 0,1 0-90,-1 0 90,1 0 0,1-1-90,0-1 0,1-1 90,-2 0-90,2-4 0,1 0 0,2-5 0,1-3 0,-1 0-90,-2-5 90,1 1-90,-3-6 90,3 2 0,-3-6 0,2 5 0,-3-4 0,3 5 0,-4-2 0,4 4 0,-3-1 0,3 3 0,-6-4-90,4 2 90,-8-3-90,6 5-269,-3-2 89,7 3-720,0 0 1,5 0-2789,0-2 1979,1 3-1619,0-8 1889,3-4 1529,12-11 0,0 0 0,9-1 0</inkml:trace>
</inkml:ink>
</file>

<file path=ppt/ink/ink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68"/>
    </inkml:context>
    <inkml:brush xml:id="br0">
      <inkml:brushProperty name="width" value="0.06" units="cm"/>
      <inkml:brushProperty name="height" value="0.06" units="cm"/>
      <inkml:brushProperty name="color" value="#6ABF4B"/>
    </inkml:brush>
  </inkml:definitions>
  <inkml:trace contextRef="#ctx0" brushRef="#br0">13 53 14099,'-4'4'1709,"-1"0"-1259,4 0-1,-1 0-89,2 0-90,-1-1 0,1 3 0,0 0-90,0 3-90,0-1 90,1 2-91,0 7 1,1-4 180,4 18-270,-2-12 90,2 8 0,-2-10 0,2 9 0,-2-7-90,5 13 0,-4-15 90,5 11-90,-4-14-90,5 7 90,-4-11 0,9 5 0,-6-9 0,5 1 0,-4-6 0,1 0 0,1-2 0,0-2 90,13-10-90,-10 3 0,10-9-90,-14 5 90,6-7 0,-5 3-90,7-13 0,-10 11-90,6-14 90,-7 12 90,1-5-90,-5 7-90,2-4 91,-3 6 89,2-9-90,-4 13 90,0-6 0,-1 10-90,-1-3 90,-1 5-90,0 0 0,1 3 0,0 2 0,0-1 0,0 2 0,0-2 0,0-2 90,0 4 0,0-3 90,0 4-90,0-2 90,-1 2-90,0-2 90,-1 2 90,0 0-90,0 1 0,0 0 90,-2 1 179,1 2-269,0-1 90,-1 5 0,2-2 270,-6 13-360,3-7 90,-6 15-90,6-12 90,-5 10-91,5-9 91,-6 10-90,5-11 0,-2 2 0,1-6 90,-2 1-180,1-3 90,-4 4-90,6-8 0,-3 2 0,6-5 0,-2 1 0,-1-2 0,1-1 0,-2 0 0,0-1 0,1-1 0,-1 0 0,0-1 0,1 1 0,-3-4 0,2 1-180,-4-8 90,4 5-180,-5-8 1,4 6-181,-5-4 90,6 7-719,-3-2 269,5 5-359,1 1-810,3 2-1439,1-1 1799,3-2 1619,3-6 0,-1 4 0,0-1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2"/>
    </inkml:context>
    <inkml:brush xml:id="br0">
      <inkml:brushProperty name="width" value="0.06" units="cm"/>
      <inkml:brushProperty name="height" value="0.06" units="cm"/>
      <inkml:brushProperty name="color" value="#6ABF4B"/>
    </inkml:brush>
  </inkml:definitions>
  <inkml:trace contextRef="#ctx0" brushRef="#br0">153 2278 6723,'-2'6'3058,"0"-1"-1888,2-3-1,-1 1-449,1-3-91,-1 3-179,0-2 90,-1 1-1,0-1-89,-1 0-90,3-1-180,-4 1 0,2-1 90,-5-3-180,1 0-90,-2-4 0,4 1 179,-1-5-89,2 1 180,-3-10-90,3 6 0,-3-6 0,1 3 0,-1-2-90,-1-1 90,0-1-90,0-2-90,-2-10 0,3 6 0,-2-21 0,5 18 0,-1-11 0,2 13 0,0-2 0,-1 3 0,0 0 90,0 1-90,0 2 0,0 0 0,1-7 0,1 8 0,1-15 0,3 16-90,5-17 90,-2 16 0,4-7 0,-2 9 0,0 2 0,1 0 0,0 1 0,0 1 0,1 1 0,1 1 0,1 1 90,1 0-90,0-1 0,11-8 0,-5 5 0,7-7 90,-7 6-90,1 1 0,0-1 0,0 1 0,-2 0 0,0 1 0,-2-1 0,5-6 0,-5 5 0,8-12 0,-11 13 0,8-14 0,-9 12 0,8-14 89,-10 13-89,7-16 0,-9 15 90,3-16-90,-6 16 0,-1-7 0,-2 9 0,0-10 0,0 8 90,2-16 0,-2 16 0,1-14-90,-1 16 180,-1-11-180,-1 14 90,-1-4-90,0 8 90,-3-14 0,1 9-90,-2-10 90,2 12 0,-3-7 0,0 7 0,-4-11 0,2 12 90,-7-11-180,4 10 180,-9-14-90,7 10-1,-5-6 1,6 8 90,-11-15-90,10 13-90,-7-10 0,13 17 0,2-2-90,1 3-90,2-6 1,1 10-541,2-7 0,-1 10-2698,1-4 1260,-1 6-1440,1 1 1978,-2-6 1620,4-8 0,2-4 0,4-6 0</inkml:trace>
</inkml:ink>
</file>

<file path=ppt/ink/ink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69"/>
    </inkml:context>
    <inkml:brush xml:id="br0">
      <inkml:brushProperty name="width" value="0.06" units="cm"/>
      <inkml:brushProperty name="height" value="0.06" units="cm"/>
      <inkml:brushProperty name="color" value="#6ABF4B"/>
    </inkml:brush>
  </inkml:definitions>
  <inkml:trace contextRef="#ctx0" brushRef="#br0">22 22 6453,'-6'1'3868,"0"0"-2699,1 1-359,1 0-4342,3-2 5961,1 0-1120,0 2-859,1 0-1,0 2-179,2-1 0,2 0 0,8 1 3212,-2-3-3392,14-1-90,-8-2 0,16-3 0,-12 1 0,15-4-90,13-2 90,-18 3 0,10-1 0,-31 6 0,-3 2-90,3-1 90,-4 2 0,2 0 0,-2 2-90,0 0 90,-2 1 0,1 0 0,-3-2 0,0 0 0,1 0 0,-1-1 0,0 0 0,-1 0 0,-3 2 0,1-2 0,-5 3 0,0-1 90,-3 1-90,-1 0 90,-3 1-90,-1 0 90,-2 0 0,0 2 0,-2-1 90,-8 5-90,8-3-90,-5 3 90,10-3 89,-3 2-89,4-4 0,-3 5 0,9-7-90,-1 2 90,5-5-90,2 2 0,3-2 0,6 3 0,0-3-90,10 1 90,-6-2-180,11-1 90,-8 0-89,14-2 89,-11 0-90,6-1 180,-8 2-90,6 1 90,-10 1 0,3 2 0,-12 2 0,-3 1 0,1 3 90,-3 1-90,-1-1 0,-2 2 90,-1-4 90,-4 3-91,1-3 1,-4 1 90,0-2 0,-10 3 0,3-2 0,-19 4-180,15-4 90,-9 2-90,11-3-90,-7 1-90,16-4-270,-6 1 91,17-3-721,2-2 181,2 0-2249,1-3 1528,-1 3 1,-1 0 300,-2 2 0,0 0 0</inkml:trace>
</inkml:ink>
</file>

<file path=ppt/ink/ink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0"/>
    </inkml:context>
    <inkml:brush xml:id="br0">
      <inkml:brushProperty name="width" value="0.06" units="cm"/>
      <inkml:brushProperty name="height" value="0.06" units="cm"/>
      <inkml:brushProperty name="color" value="#6ABF4B"/>
    </inkml:brush>
  </inkml:definitions>
  <inkml:trace contextRef="#ctx0" brushRef="#br0">339 11 6813,'-4'3'2968,"3"-2"-1798,-1 0 2158,2-1-2878,0-3-91,-1 1 1,0-2-90,-4 1 0,-1 1 0,-2 1-90,-1 0 89,0 1-179,-2 0 90,-1 1-90,0-1 90,-1 1-180,0-1 90,0 1 0,1-1 0,0 0 0,0-1 90,-6 1-90,3 0 90,-11 2-180,10-1 90,-10 3 0,13-1-90,-3 0 0,8 0 0,2-2 0,0 1 0,3 0 90,-1 0-90,1 0 0,1 0 89,0-1 1,1 2-90,1-3 90,-1 3 0,1-1 0,0 2 0,1 1 0,0-1 90,3 2-90,-1-2 0,4 2 0,-2-2 0,3 1 0,-2-1 0,3 2-90,-2-2 0,3 0 0,-1-3 0,7 0 0,-2-2-90,12 0 90,-10 0 0,9 0 0,-11 2 0,3 0 90,-10 0-180,2 2 90,-7-2 0,0 0-90,-2-1 90,0 3 0,-2 0 0,-1 2 0,-2-1 0,-2 1 0,-1 0 0,-7 2 0,3-1 0,-11 6 0,9-5-90,-11 7 90,11-6 0,-5 4 0,7-2 0,-4 4 0,4-4 0,-5 7 0,9-9 90,-4 6-90,7-7 180,0 5-90,4-4 180,4 4-1,1-3 91,9 4-180,-2-4-90,5 1 90,0-3 0,13 2-180,-6-3 90,20 3-90,-16-6 0,6 1 0,-12-4-90,-2 1 0,-2-2-90,-2 0-180,-3-1-179,-2-1-1,-4 0-1259,1-3 180,-3 1-2519,1-2 2339,-1-2-2428,7-10 4227,-1 1 0,3-6 0,-3 9 0</inkml:trace>
</inkml:ink>
</file>

<file path=ppt/ink/ink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1"/>
    </inkml:context>
    <inkml:brush xml:id="br0">
      <inkml:brushProperty name="width" value="0.06" units="cm"/>
      <inkml:brushProperty name="height" value="0.06" units="cm"/>
      <inkml:brushProperty name="color" value="#6ABF4B"/>
    </inkml:brush>
  </inkml:definitions>
  <inkml:trace contextRef="#ctx0" brushRef="#br0">23 567 6273,'-12'11'3239,"6"-1"-2070,2-4 0,4-2-179,-1-2-361,1-2-359,4-1 0,0 0-90,3-1 180,0-2-180,0-1 89,-1 0 1,1-3 90,7-4-270,-2 0 180,12-10-180,-9 8 90,11-10-90,-12 9 90,7-7-1,-10 9 1,2-5-90,-7 9 0,0-5 0,-3 7-90,0-3 0,-2 3 90,2-3-90,0 3 90,1-6-90,-1 5 180,1-7-90,-2 6 90,0-6-180,-1 5 180,0-6-180,-1 6 90,0-5 0,0 6-90,0-2 90,0 4 0,0-3-1,0 1 1,-1-5 0,0 4 0,0 0 0,0 4-90,1-1 90,-1 0 0,1 0-90,0-1 180,0-1-180,0 1 90,-1-2-90,0 4 90,-2-2 0,1 3 0,-3-1-90,1 5 90,-2-1-90,2 1 0,-2 0-90,2-1-450,0 0 0,3 1-1798,1-3 89,0 1-1259,1 0 1889,1-5-1169,4-5 2788,1 0 0,3-4 0,-2 8 0</inkml:trace>
</inkml:ink>
</file>

<file path=ppt/ink/ink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2"/>
    </inkml:context>
    <inkml:brush xml:id="br0">
      <inkml:brushProperty name="width" value="0.06" units="cm"/>
      <inkml:brushProperty name="height" value="0.06" units="cm"/>
      <inkml:brushProperty name="color" value="#6ABF4B"/>
    </inkml:brush>
  </inkml:definitions>
  <inkml:trace contextRef="#ctx0" brushRef="#br0">153 2278 6723,'-2'6'3058,"0"-1"-1888,2-3-1,-1 1-449,1-3-91,-1 3-179,0-2 90,-1 1-1,0-1-89,-1 0-90,3-1-180,-4 1 0,2-1 90,-5-3-180,1 0-90,-2-4 0,4 1 179,-1-5-89,2 1 180,-3-10-90,3 6 0,-3-6 0,1 3 0,-1-2-90,-1-1 90,0-1-90,0-2-90,-2-10 0,3 6 0,-2-21 0,5 18 0,-1-11 0,2 13 0,0-2 0,-1 3 0,0 0 90,0 1-90,0 2 0,0 0 0,1-7 0,1 8 0,1-15 0,3 16-90,5-17 90,-2 16 0,4-7 0,-2 9 0,0 2 0,1 0 0,0 1 0,0 1 0,1 1 0,1 1 0,1 1 90,1 0-90,0-1 0,11-8 0,-5 5 0,7-7 90,-7 6-90,1 1 0,0-1 0,0 1 0,-2 0 0,0 1 0,-2-1 0,5-6 0,-5 5 0,8-12 0,-11 13 0,8-14 0,-9 12 0,8-14 89,-10 13-89,7-16 0,-9 15 90,3-16-90,-6 16 0,-1-7 0,-2 9 0,0-10 0,0 8 90,2-16 0,-2 16 0,1-14-90,-1 16 180,-1-11-180,-1 14 90,-1-4-90,0 8 90,-3-14 0,1 9-90,-2-10 90,2 12 0,-3-7 0,0 7 0,-4-11 0,2 12 90,-7-11-180,4 10 180,-9-14-90,7 10-1,-5-6 1,6 8 90,-11-15-90,10 13-90,-7-10 0,13 17 0,2-2-90,1 3-90,2-6 1,1 10-541,2-7 0,-1 10-2698,1-4 1260,-1 6-1440,1 1 1978,-2-6 1620,4-8 0,2-4 0,4-6 0</inkml:trace>
</inkml:ink>
</file>

<file path=ppt/ink/ink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3"/>
    </inkml:context>
    <inkml:brush xml:id="br0">
      <inkml:brushProperty name="width" value="0.06" units="cm"/>
      <inkml:brushProperty name="height" value="0.06" units="cm"/>
      <inkml:brushProperty name="color" value="#E2231A"/>
    </inkml:brush>
  </inkml:definitions>
  <inkml:trace contextRef="#ctx0" brushRef="#br0">740 142 6183,'-5'-6'3329,"1"1"-2070,6 0 0,-2 2-179,3-5-721,-5 2 1,-1-1 0,0 0-90,1 0 90,-2 1-1,2-1 1,-3 0-90,0 0 629,-13-8-539,5 6-180,-10-5 90,7 7-90,-1 1 0,-2 1 0,-1 2 0,-2 2-90,-1 0-1,0 2 1,-1 1 0,-1 0 0,-1 2 90,-13 4-90,9 0 90,-22 8-180,22-4 180,-18 12-180,21-8 90,-17 16 0,19-10 0,-15 20-90,17-14 90,-5 10 0,11-11 90,-2 25-180,10-18 0,-1 18 90,11-23-90,2 0 90,3 0-90,17 29 89,-5-22-89,27 33 0,-15-39 0,13 8 0,-8-15 0,3-1 0,4-2 0,1-1 0,22 2 0,-14-7-89,37-2-1,-36-12 90,34-13-90,-38-2 90,26-21 0,-36 11-90,8-12 90,-20 10 0,4-15 0,-9 9 90,4-25-90,-17 23 0,-8-27 90,-8 23 179,-22-28-89,5 27 180,-29-24-180,17 29 180,-30-15-270,26 26 0,-10-5 0,18 13-90,-7-2 0,13 6-270,-7-5 0,21 9-809,0-1 449,10 4-1889,3-2-89,0 5-2789,2-2 3778,4 2 360,0 0 1259,12-5 0,-5 1 0,4-3 0</inkml:trace>
</inkml:ink>
</file>

<file path=ppt/ink/ink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16T16:43:14.688"/>
    </inkml:context>
    <inkml:brush xml:id="br0">
      <inkml:brushProperty name="width" value="0.1" units="cm"/>
      <inkml:brushProperty name="height" value="0.1" units="cm"/>
      <inkml:brushProperty name="color" value="#00A0D7"/>
    </inkml:brush>
  </inkml:definitions>
  <inkml:trace contextRef="#ctx0" brushRef="#br0">13917 6350 16383 0 0,'7'0'0'0'0,"10"0"0"0"0,9 0 0 0 0,15 0 0 0 0,8 0 0 0 0,9 0 0 0 0,11 7 0 0 0,-1 3 0 0 0,4-1 0 0 0,4 13 0 0 0,-4 3 0 0 0,0-4 0 0 0,3-4 0 0 0,3-6 0 0 0,2-4 0 0 0,3-4 0 0 0,2-2 0 0 0,0-1 0 0 0,1-1 0 0 0,-7 0 0 0 0,-10 0 0 0 0,-2 0 0 0 0,-5 0 0 0 0,-6 1 0 0 0,-6 0 0 0 0,-3 0 0 0 0,-3 0 0 0 0,-1 0 0 0 0,6 0 0 0 0,10 0 0 0 0,8 0 0 0 0,9 0 0 0 0,-2 0 0 0 0,8 0 0 0 0,-3 0 0 0 0,0 0 0 0 0,2 7 0 0 0,-14 3 0 0 0</inkml:trace>
</inkml:ink>
</file>

<file path=ppt/ink/ink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16T16:43:14.689"/>
    </inkml:context>
    <inkml:brush xml:id="br0">
      <inkml:brushProperty name="width" value="0.1" units="cm"/>
      <inkml:brushProperty name="height" value="0.1" units="cm"/>
      <inkml:brushProperty name="color" value="#00A0D7"/>
    </inkml:brush>
  </inkml:definitions>
  <inkml:trace contextRef="#ctx0" brushRef="#br0">15266 6085 16383 0 0,'8'0'0'0'0,"9"0"0"0"0,9 8 0 0 0,7 1 0 0 0,13 1 0 0 0,6 11 0 0 0,1 4 0 0 0,7 11 0 0 0,-1 0 0 0 0,5-6 0 0 0,13 20 0 0 0,8 3 0 0 0,5 6 0 0 0,8 15 0 0 0,2-5 0 0 0,6 7 0 0 0,-16 6 0 0 0,-14-12 0 0 0,-22-10 0 0 0,-19-8 0 0 0,-16-5 0 0 0,-11-4 0 0 0,-7-2 0 0 0,-10-1 0 0 0,-12-6 0 0 0,-17-10 0 0 0,-15-2 0 0 0,-8-4 0 0 0,1-5 0 0 0,3-5 0 0 0,3-4 0 0 0,5-2 0 0 0,-5-2 0 0 0,0-1 0 0 0,-13 0 0 0 0,5 7 0 0 0,6 3 0 0 0,-2-1 0 0 0,9 7 0 0 0,12 0 0 0 0</inkml:trace>
</inkml:ink>
</file>

<file path=ppt/ink/ink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16T16:43:14.690"/>
    </inkml:context>
    <inkml:brush xml:id="br0">
      <inkml:brushProperty name="width" value="0.1" units="cm"/>
      <inkml:brushProperty name="height" value="0.1" units="cm"/>
      <inkml:brushProperty name="color" value="#00A0D7"/>
    </inkml:brush>
  </inkml:definitions>
  <inkml:trace contextRef="#ctx0" brushRef="#br0">12700 8983 16383 0 0,'0'-7'0'0'0,"15"-3"0"0"0,11-6 0 0 0,17-1 0 0 0,22-5 0 0 0,15 2 0 0 0,8-4 0 0 0,4 3 0 0 0,-7 5 0 0 0,-3 5 0 0 0,-8 4 0 0 0,-10 4 0 0 0,-8 2 0 0 0,-6 1 0 0 0,-5 1 0 0 0,-2 0 0 0 0,-2 0 0 0 0,7 0 0 0 0,3-1 0 0 0,14 15 0 0 0,10 12 0 0 0,1 1 0 0 0,-6 3 0 0 0,-8 4 0 0 0,-7-4 0 0 0,2 7 0 0 0,-2 11 0 0 0,5-2 0 0 0,-1 5 0 0 0,18 9 0 0 0,12 1 0 0 0,11 4 0 0 0,18 13 0 0 0,-10 0 0 0 0,-18-13 0 0 0,-15-11 0 0 0,-15-7 0 0 0,-9-5 0 0 0,-13-2 0 0 0,-7-8 0 0 0,7 5 0 0 0,3 10 0 0 0,10 12 0 0 0,-3 9 0 0 0,-4-5 0 0 0,6-1 0 0 0,9 5 0 0 0,-6-3 0 0 0,-12 2 0 0 0,-12-2 0 0 0,-12-6 0 0 0,-8-5 0 0 0,-7-5 0 0 0,-2-3 0 0 0,5-3 0 0 0,2 7 0 0 0,0 1 0 0 0,-1 8 0 0 0,12-1 0 0 0,4-1 0 0 0,-2-4 0 0 0,-5-4 0 0 0,-4 5 0 0 0,-5 0 0 0 0,-3-2 0 0 0,13-2 0 0 0,3 5 0 0 0,-1 0 0 0 0,-5-2 0 0 0,4-10 0 0 0,-1-5 0 0 0,-4-2 0 0 0,-3 1 0 0 0,-4 1 0 0 0,-2 1 0 0 0,12 1 0 0 0,4 2 0 0 0,-1 0 0 0 0,-4 1 0 0 0,11-1 0 0 0,0 9 0 0 0,11-6 0 0 0,-1 5 0 0 0,9 8 0 0 0,-4 1 0 0 0,6-8 0 0 0,-5 0 0 0 0,6-8 0 0 0,-6 4 0 0 0,5-7 0 0 0,-6 5 0 0 0,-2-6 0 0 0,-7 6 0 0 0,5-6 0 0 0,-3-1 0 0 0,7-8 0 0 0,-3-2 0 0 0,6 3 0 0 0,4-5 0 0 0,0 8 0 0 0,1-2 0 0 0,-2-7 0 0 0,-1-6 0 0 0,7 6 0 0 0,8 1 0 0 0,2-6 0 0 0,-3-5 0 0 0,-3-5 0 0 0,9 9 0 0 0,9 3 0 0 0,14 18 0 0 0,-1 3 0 0 0,-9-6 0 0 0,-2-2 0 0 0,-7-7 0 0 0,-8-1 0 0 0,-7-5 0 0 0,1-6 0 0 0,0-6 0 0 0,4-5 0 0 0,7-3 0 0 0,-1-1 0 0 0,-4-2 0 0 0,-5-1 0 0 0,-12-6 0 0 0,-14-10 0 0 0,-4-1 0 0 0,0-6 0 0 0,11-5 0 0 0,-2 3 0 0 0</inkml:trace>
</inkml:ink>
</file>

<file path=ppt/ink/ink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16T16:43:14.691"/>
    </inkml:context>
    <inkml:brush xml:id="br0">
      <inkml:brushProperty name="width" value="0.1" units="cm"/>
      <inkml:brushProperty name="height" value="0.1" units="cm"/>
      <inkml:brushProperty name="color" value="#00A0D7"/>
    </inkml:brush>
  </inkml:definitions>
  <inkml:trace contextRef="#ctx0" brushRef="#br0">16140 11129 16383 0 0,'7'0'0'0'0,"10"0"0"0"0,16 0 0 0 0,10 0 0 0 0,13 0 0 0 0,10 0 0 0 0,9-7 0 0 0,0-3 0 0 0,-7 1 0 0 0,-7 2 0 0 0,-7 1 0 0 0,-5 3 0 0 0,-4 1 0 0 0,-9 16 0 0 0,-4 20 0 0 0,-8 11 0 0 0,-7 6 0 0 0,-6 1 0 0 0,-6-1 0 0 0,-4-2 0 0 0,-8-2 0 0 0,-4-2 0 0 0,-7-1 0 0 0,-8-8 0 0 0,1 5 0 0 0,-3-6 0 0 0,3 7 0 0 0,-1-4 0 0 0,4-2 0 0 0,5 1 0 0 0,-8-6 0 0 0,-1-1 0 0 0,5 2 0 0 0,6-5 0 0 0</inkml:trace>
</inkml:ink>
</file>

<file path=ppt/ink/ink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4"/>
    </inkml:context>
    <inkml:brush xml:id="br0">
      <inkml:brushProperty name="width" value="0.06" units="cm"/>
      <inkml:brushProperty name="height" value="0.06" units="cm"/>
      <inkml:brushProperty name="color" value="#6ABF4B"/>
    </inkml:brush>
  </inkml:definitions>
  <inkml:trace contextRef="#ctx0" brushRef="#br0">550 147 6633,'-2'-2'2609,"0"0"-1620,2-1-179,0 1-361,1-3-89,2 0-90,0-1 90,1-1 0,-1 1-1,0 2-89,-1-1 630,-3-6-540,0 4 89,-4-10-179,2 10 90,-3-6-90,1 6 90,-4-4-180,2 5-1,-4 0 1,3 3 180,-5 0-270,2 1 180,-7-1-180,7 1 0,-3 0 0,4 2 0,-1 0 90,0 1-90,-1 0-1,0 2 91,-9 3-90,5 0 0,-6 2 0,7-1 0,-5 4 0,4-2 0,-9 7-90,10-5 180,-9 7-180,10-6 180,-11 9-180,10-8 90,-11 12 0,10-9-90,-3 6 0,6-6 180,-4 9-180,5-5 90,-6 15 0,8-14 0,-4 18-90,8-15 0,0 17-90,6-17 90,5 16 0,1-18 0,9 13 0,-3-16 0,6 5 0,-4-10 0,11 5 0,-6-7 0,20 3 0,-15-9 0,23-4 0,-17-6 0,24-12 0,-21 1 0,11-9 0,-15 3-90,22-24 90,-20 16 0,15-19 0,-26 23 0,0-11 0,-7 9 90,1-19-90,-10 21 90,-6-19-1,-2 20 271,-12-17-180,2 19 0,-8-5 0,2 11 270,-24-5-360,16 8-90,-16-3 90,24 10-90,1 2-90,3 1 90,3 2-90,3 0 0,3 1-180,4 0-899,-1 2 449,2 0-1889,5 6 91,0-4-1260,5 6 2159,6-5-1169,15 0 2788,4-4 0,7-2 0,-8-5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3"/>
    </inkml:context>
    <inkml:brush xml:id="br0">
      <inkml:brushProperty name="width" value="0.06" units="cm"/>
      <inkml:brushProperty name="height" value="0.06" units="cm"/>
      <inkml:brushProperty name="color" value="#E2231A"/>
    </inkml:brush>
  </inkml:definitions>
  <inkml:trace contextRef="#ctx0" brushRef="#br0">740 142 6183,'-5'-6'3329,"1"1"-2070,6 0 0,-2 2-179,3-5-721,-5 2 1,-1-1 0,0 0-90,1 0 90,-2 1-1,2-1 1,-3 0-90,0 0 629,-13-8-539,5 6-180,-10-5 90,7 7-90,-1 1 0,-2 1 0,-1 2 0,-2 2-90,-1 0-1,0 2 1,-1 1 0,-1 0 0,-1 2 90,-13 4-90,9 0 90,-22 8-180,22-4 180,-18 12-180,21-8 90,-17 16 0,19-10 0,-15 20-90,17-14 90,-5 10 0,11-11 90,-2 25-180,10-18 0,-1 18 90,11-23-90,2 0 90,3 0-90,17 29 89,-5-22-89,27 33 0,-15-39 0,13 8 0,-8-15 0,3-1 0,4-2 0,1-1 0,22 2 0,-14-7-89,37-2-1,-36-12 90,34-13-90,-38-2 90,26-21 0,-36 11-90,8-12 90,-20 10 0,4-15 0,-9 9 90,4-25-90,-17 23 0,-8-27 90,-8 23 179,-22-28-89,5 27 180,-29-24-180,17 29 180,-30-15-270,26 26 0,-10-5 0,18 13-90,-7-2 0,13 6-270,-7-5 0,21 9-809,0-1 449,10 4-1889,3-2-89,0 5-2789,2-2 3778,4 2 360,0 0 1259,12-5 0,-5 1 0,4-3 0</inkml:trace>
</inkml:ink>
</file>

<file path=ppt/ink/ink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5"/>
    </inkml:context>
    <inkml:brush xml:id="br0">
      <inkml:brushProperty name="width" value="0.06" units="cm"/>
      <inkml:brushProperty name="height" value="0.06" units="cm"/>
      <inkml:brushProperty name="color" value="#6ABF4B"/>
    </inkml:brush>
  </inkml:definitions>
  <inkml:trace contextRef="#ctx0" brushRef="#br0">308 77 7623,'6'-5'3418,"-1"1"-2339,1-1-269,-2 0-181,0 0-179,-2 0 0,0 1-1,-2 0 91,0-2-90,-1 2-90,-1-2-90,-2 3-1,-2-1 1,0 0-90,-1 1 0,0 0 0,-2 0 0,-1 1-90,-1 1 90,0 0-90,-1 2 90,-1 2-91,-1 0 1,0 2 0,-2 1 90,0 1-90,1 1 0,-2 2 0,2 1 0,0 2 0,0 2 0,1 2-90,1 2 90,0 1 0,2 2 0,-8 22 0,8-14-90,-3 15 90,10-21-90,2 0 0,3 1 90,2 0-90,3 0 0,3-1 0,2 0 0,4-1 0,4-2 0,3-1 0,18 1 0,-6-7 0,14 0 0,-12-10 0,32-11 0,-26-2 0,23-7 0,-35 1 90,9-11-90,-11 5 0,12-21 0,-21 15 0,6-21 90,-16 19 0,-3-20 89,-8 20 1,-6-8 0,-3 11 180,-13-8-90,3 9 0,-24-12-90,16 20-1,-21-5-179,23 13 0,-13-2 0,21 7 0,-2-2 0,9 2-179,-2 0-1,6 1-90,-2 0-90,6 3-899,3 0 269,-2 0-3237,0 2 2248,1-1-1619,-2 5 1979,3-5 1619,0 8 0,2-8 0,1 4 0</inkml:trace>
</inkml:ink>
</file>

<file path=ppt/ink/ink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6"/>
    </inkml:context>
    <inkml:brush xml:id="br0">
      <inkml:brushProperty name="width" value="0.06" units="cm"/>
      <inkml:brushProperty name="height" value="0.06" units="cm"/>
      <inkml:brushProperty name="color" value="#6ABF4B"/>
    </inkml:brush>
  </inkml:definitions>
  <inkml:trace contextRef="#ctx0" brushRef="#br0">43 120 6273,'-13'2'3329,"3"-1"-2160,2 0 90,5-1-90,-1-2-719,2 0-90,4-3 0,1 0 90,2-1-1,1 0 91,1 0-90,0 0-90,0 1-1,0 1-89,0 1-90,-1 2 0,1 1 0,-1 2-90,2 2 90,2 8-90,-5-4 90,1 9-91,-6-9-89,-3 1 90,-2-3-90,-1-2 0,0 0 0,-1-1 0,-1-1 0,0-3 0,0-2 0,-3-7-90,4 0 90,-1-12-89,6 7 89,6-11 0,1 12-90,4-1 90,0 7 0,0 2 90,1 2-90,-1 3 89,-1 2 1,0 2 90,-1 4 90,0 8-180,-1-3 90,-3 13-90,-4-11 0,-6 7-90,-2-11 0,-3 2 0,2-6 0,1-2 0,-1-2 0,2-3-90,1-2 90,1-3 0,1-2-180,3-7 180,3 2-90,7-10 0,0 10 90,12-8 0,-6 12 0,5-2 90,-5 8 90,0 4-90,-4 2 180,-4 11-180,-6-3 0,-9 11-90,-1-8 90,-12 8-90,7-10 0,-11 3 0,11-10-90,-5-2 90,12-6-90,0-3 90,6-4-180,11-16 180,-1 8-90,8-10 90,-2 14 0,8 0 90,-5 4 90,10 2-90,-15 9 180,-1 11-91,-12 1 91,-11 18-180,-2-11 0,-6 6 0,4-11 0,-11 2-90,11-10 0,-7 0 0,15-10-90,2-10 90,3 0-270,6-15 0,3 9-539,13-15 89,-5 17-449,6-3-810,-7 12-3778,1 7 4048,-2 1 1709,7 7 0,-4-3 0,6 2 0</inkml:trace>
</inkml:ink>
</file>

<file path=ppt/ink/ink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7"/>
    </inkml:context>
    <inkml:brush xml:id="br0">
      <inkml:brushProperty name="width" value="0.06" units="cm"/>
      <inkml:brushProperty name="height" value="0.06" units="cm"/>
      <inkml:brushProperty name="color" value="#6ABF4B"/>
    </inkml:brush>
  </inkml:definitions>
  <inkml:trace contextRef="#ctx0" brushRef="#br0">87 143 6453,'-11'-1'4048,"1"-2"-2609,4-3 90,1 0-90,2-1-809,0 0-180,2-1-90,5 0-90,3-1-1,3-2 361,8-3-450,-3 4 360,11-2-361,-13 9 91,4 7-180,-11 5 90,-4 17-90,-5-5-90,-10 16 0,2-14 90,-6 3-90,5-10 0,-7-1 0,5-7 0,-8-4 0,10-8 90,-4-12 0,9 1 0,4-16 0,6 12 90,11-10-90,-1 15 0,6-3 90,-5 11-90,0 1 89,-1 4-89,-1 3 0,-1 3 90,-2 2-90,-1 3 90,-3 6-90,-3-3-90,-2 2 90,-4-6-90,-2-1 90,-2-2-90,-2-2 0,-1-1-90,-8-4 90,5-1 0,-5-4-90,8-1 90,1-3-90,3-2 90,3-1-90,3-2 0,4-1 90,1-1-90,9-5 0,-2 7 90,9-5 0,-7 13 0,4 2 90,-9 8 0,-2 11 0,-6-1 0,-3 9 0,-4-5-90,-3 2 90,-2-2-90,-1 0 90,-7 1-90,6-7 0,-7 1 0,10-10-90,1-8 0,7-2 90,6-15-90,3 5 90,5-7 0,1 7 0,4-3 0,-5 8 0,1 1-90,-8 8-450,-4 8 1,-2 1-1620,-4 9-450,2-6-1438,-5 5 2248,3-7-1259,-2 3 3058,4-5 0,1 0 0,3-4 0</inkml:trace>
</inkml:ink>
</file>

<file path=ppt/ink/ink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8"/>
    </inkml:context>
    <inkml:brush xml:id="br0">
      <inkml:brushProperty name="width" value="0.06" units="cm"/>
      <inkml:brushProperty name="height" value="0.06" units="cm"/>
      <inkml:brushProperty name="color" value="#6ABF4B"/>
    </inkml:brush>
  </inkml:definitions>
  <inkml:trace contextRef="#ctx0" brushRef="#br0">267 165 6183,'-6'3'3508,"1"-2"-2158,5-6-1,-1 2-180,1-4-629,0 7-90,-1-3-91,-1 2-89,1 0-90,-1-1 90,0 1 0,1 0-90,-4 1 0,1 1 0,-2 1 0,0 1-1,1 0 1,-1 2 0,0 0 0,-1 1 0,0 0 0,-1 1 0,0 1 0,-1 0-90,1 1 90,-2 1-91,1 0 271,-8 11-270,6-7-90,-6 7 90,9-8 0,1-1 0,-1 1 0,2-1 0,-1 1-90,1 1 90,0-1 0,1 0-90,0 0 90,0 1 0,-2 6 0,2-5 0,-4 13-90,5-12 0,-1 12 0,3-10 90,0 12-90,3-12 90,1 14-90,0-13 179,4 13-179,-2-13 180,3 14-180,-1-12 90,1 5 0,0-8 0,4 8-90,-1-5 90,12 12 0,-7-14 0,16 12-90,-11-14 180,17 8-90,-13-12-90,7 4 90,-10-7-90,13 5 90,-7-4-90,25 6 0,-17-9 0,32 2 0,-24-6 0,36-3 0,-30-1 0,14-4 0,-20-1 0,33-9 0,-29 3 0,26-8 0,-36 5 90,16-10-90,-13 5 0,24-15 0,-29 13 0,18-13 90,-24 13-90,18-15 90,-21 14 0,13-17-90,-17 15 90,3-7-1,-11 10-89,0-10 90,-6 6-90,-1-19 90,-8 17-90,-5-21 0,-2 20 90,-8-19-90,4 20 0,-12-19 0,8 18 0,-5-9 0,4 10 0,-7-10 0,6 9 90,-14-15-90,15 20 90,-12-10-90,14 16 0,-8-6 0,11 11 0,-5-5-180,9 8 0,-1 1-179,5 4-1170,3 2 539,0 1-3238,-2 3 2160,2-1-1710,-3 6 2159,4-6 1619,0 11 0,0-10 0,2 4 0</inkml:trace>
</inkml:ink>
</file>

<file path=ppt/ink/ink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9"/>
    </inkml:context>
    <inkml:brush xml:id="br0">
      <inkml:brushProperty name="width" value="0.06" units="cm"/>
      <inkml:brushProperty name="height" value="0.06" units="cm"/>
      <inkml:brushProperty name="color" value="#6ABF4B"/>
    </inkml:brush>
  </inkml:definitions>
  <inkml:trace contextRef="#ctx0" brushRef="#br0">12 81 6273,'-6'0'3778,"2"-1"-2429,3 0 181,1-3-271,3 0-450,1-2-179,0 0-90,1 1-1,-1 0-89,1 0 0,-1 1 0,1 0-91,-3 3 1,4-1-90,-1 3 0,1 1 180,5 6-270,-2 0 89,8 12-179,-7-5 180,9 15-180,-8-12-90,3 8 90,-4-8-90,-1 0 90,0 0-90,1 0 0,1 0 90,6 5-90,-4-7 0,5 4 90,-6-9-90,-1-2 0,-1-2 0,0-2 90,-2-1-90,-1-2 0,-2-1 0,3-1 0,-2-1 0,4-2 0,-1-1 0,0-2 0,2-2 90,2-2-90,0-2 0,1-1 0,2-4 0,0 0 0,0-3 0,-1 0 0,0-2 0,5-9 0,-5 7 0,8-13 0,-11 17 0,6-7 0,-9 14 0,2-3 0,-6 8 0,0 1 0,-2 4-180,0 0-90,-1 1-719,1-1 89,-3 3-5126,-1-1 4137,-3 5 90,-3 1 180,-1 3 1619,-1-1 0,4-2 0,1-2 0</inkml:trace>
</inkml:ink>
</file>

<file path=ppt/ink/ink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80"/>
    </inkml:context>
    <inkml:brush xml:id="br0">
      <inkml:brushProperty name="width" value="0.06" units="cm"/>
      <inkml:brushProperty name="height" value="0.06" units="cm"/>
      <inkml:brushProperty name="color" value="#6ABF4B"/>
    </inkml:brush>
  </inkml:definitions>
  <inkml:trace contextRef="#ctx0" brushRef="#br0">231 5 11490,'-2'-3'2249,"0"1"-1889,0 2 0,0 1 89,-2-1-89,2 1 90,-1 0-180,0 0 90,-1 2-90,-2 1-1,0 0 1,0 1 270,-6 8-450,4-3 180,-9 10-180,9-8 179,-6 10-179,5-8 90,-5 14-90,6-10 180,-8 17-180,6-13 0,-3 11 0,3-9 90,-2 13-90,3-8 0,-5 24 0,8-21 90,0 27-90,4-23 0,3 27-1,1-24 91,5 27-90,-2-28 0,5 10 0,-2-17 0,2-1-90,1-1 90,1-3 0,1 0-90,2-2 0,2 0 0,11 8 0,-5-9 0,18 14-90,-17-16-90,14 10-90,-17-15-89,3 3-181,-10-9-1619,2-2-359,-7-3-1350,0-2 2069,-3-5 1799,18-29 0,-5 8 0,14-25 0</inkml:trace>
</inkml:ink>
</file>

<file path=ppt/ink/ink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81"/>
    </inkml:context>
    <inkml:brush xml:id="br0">
      <inkml:brushProperty name="width" value="0.06" units="cm"/>
      <inkml:brushProperty name="height" value="0.06" units="cm"/>
      <inkml:brushProperty name="color" value="#6ABF4B"/>
    </inkml:brush>
  </inkml:definitions>
  <inkml:trace contextRef="#ctx0" brushRef="#br0">13 20 6363,'-7'2'3958,"2"-3"-2429,10-2 0,1-2 0,4-1-719,-2 3-90,1 1-181,2 1 1,2 0-90,3 1-1,1 2-89,1 1-90,1 2 450,15 13-540,-12-5 179,17 16-179,-22-13 0,4 7-90,-9-4 90,0 1-90,-1 3 0,-2 2 0,-1 3 0,-1 1 0,0 1 0,2 16-90,-2-11 90,4 24-90,-6-24 90,1 22-90,-3-23 0,-1 22 0,-1-24 0,-1 20 0,-1-22 0,0 7 0,-1-13 0,-4 8 0,-1-10 90,-10 14-90,3-16 0,-13 14 0,9-15-90,-5 7 90,7-7 0,-6 12 0,8-12 0,-4 8 0,10-15-90,-1 1 0,2-3-630,-3 2 91,7-7-1530,-1-1-90,2-3-1979,0-1 2340,-3-4-1261,-1-9 3149,1 1 0,0-9 0,3 6 0</inkml:trace>
</inkml:ink>
</file>

<file path=ppt/ink/ink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82"/>
    </inkml:context>
    <inkml:brush xml:id="br0">
      <inkml:brushProperty name="width" value="0.06" units="cm"/>
      <inkml:brushProperty name="height" value="0.06" units="cm"/>
      <inkml:brushProperty name="color" value="#6ABF4B"/>
    </inkml:brush>
  </inkml:definitions>
  <inkml:trace contextRef="#ctx0" brushRef="#br0">2 109 9152,'0'-5'3598,"1"2"1169,-1 3-4587,1 6-90,-2-2 0,2 6 0,-2-1 0,0-1 0,0 2 0,1 3-90,-1-1 90,1 7-90,1-7 89,-1 11 1,0-8 0,0 6-90,0-5 180,4 30-90,-1-23-90,4 23 90,-3-31-90,1 1 0,4 5 90,-1-5-90,3 3 0,-2-8-90,7 3 90,-3-6 0,10 2 90,-9-7-90,9-2 0,-9-4 0,8-6 0,-9-1 0,10-11-90,-10 5-90,10-16 90,-10 11-90,8-18 90,-9 14 1,3-9 89,-6 10-90,3-12 0,-4 8 90,3-17 0,-5 20 0,-2-14-90,-2 18 90,-1-4 0,0 10 90,1-8-90,-1 12 90,2-6-90,-3 14 179,2 0-89,-2 1 450,1 1-540,-1 5 90,-1-4-90,1 4 90,0-4-90,-1 1 90,0 0 0,-2 3 0,0 0 90,-3 3-180,1-1 180,-3 4-180,3-3 90,-4 8-90,3-6 90,-2 6 0,1-4-90,-1 2 89,0 0 1,-2 2 0,1 0-90,-1 0 90,1 0 0,1-1-90,0-1 0,1-1 90,-2 0-90,2-4 0,1 0 0,2-5 0,1-3 0,-1 0-90,-2-5 90,1 1-90,-3-6 90,3 2 0,-3-6 0,2 5 0,-3-4 0,3 5 0,-4-2 0,4 4 0,-3-1 0,3 3 0,-6-4-90,4 2 90,-8-3-90,6 5-269,-3-2 89,7 3-720,0 0 1,5 0-2789,0-2 1979,1 3-1619,0-8 1889,3-4 1529,12-11 0,0 0 0,9-1 0</inkml:trace>
</inkml:ink>
</file>

<file path=ppt/ink/ink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68"/>
    </inkml:context>
    <inkml:brush xml:id="br0">
      <inkml:brushProperty name="width" value="0.06" units="cm"/>
      <inkml:brushProperty name="height" value="0.06" units="cm"/>
      <inkml:brushProperty name="color" value="#6ABF4B"/>
    </inkml:brush>
  </inkml:definitions>
  <inkml:trace contextRef="#ctx0" brushRef="#br0">13 53 14099,'-4'4'1709,"-1"0"-1259,4 0-1,-1 0-89,2 0-90,-1-1 0,1 3 0,0 0-90,0 3-90,0-1 90,1 2-91,0 7 1,1-4 180,4 18-270,-2-12 90,2 8 0,-2-10 0,2 9 0,-2-7-90,5 13 0,-4-15 90,5 11-90,-4-14-90,5 7 90,-4-11 0,9 5 0,-6-9 0,5 1 0,-4-6 0,1 0 0,1-2 0,0-2 90,13-10-90,-10 3 0,10-9-90,-14 5 90,6-7 0,-5 3-90,7-13 0,-10 11-90,6-14 90,-7 12 90,1-5-90,-5 7-90,2-4 91,-3 6 89,2-9-90,-4 13 90,0-6 0,-1 10-90,-1-3 90,-1 5-90,0 0 0,1 3 0,0 2 0,0-1 0,0 2 0,0-2 0,0-2 90,0 4 0,0-3 90,0 4-90,0-2 90,-1 2-90,0-2 90,-1 2 90,0 0-90,0 1 0,0 0 90,-2 1 179,1 2-269,0-1 90,-1 5 0,2-2 270,-6 13-360,3-7 90,-6 15-90,6-12 90,-5 10-91,5-9 91,-6 10-90,5-11 0,-2 2 0,1-6 90,-2 1-180,1-3 90,-4 4-90,6-8 0,-3 2 0,6-5 0,-2 1 0,-1-2 0,1-1 0,-2 0 0,0-1 0,1-1 0,-1 0 0,0-1 0,1 1 0,-3-4 0,2 1-180,-4-8 90,4 5-180,-5-8 1,4 6-181,-5-4 90,6 7-719,-3-2 269,5 5-359,1 1-810,3 2-1439,1-1 1799,3-2 1619,3-6 0,-1 4 0,0-1 0</inkml:trace>
</inkml:ink>
</file>

<file path=ppt/ink/ink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69"/>
    </inkml:context>
    <inkml:brush xml:id="br0">
      <inkml:brushProperty name="width" value="0.06" units="cm"/>
      <inkml:brushProperty name="height" value="0.06" units="cm"/>
      <inkml:brushProperty name="color" value="#6ABF4B"/>
    </inkml:brush>
  </inkml:definitions>
  <inkml:trace contextRef="#ctx0" brushRef="#br0">22 22 6453,'-6'1'3868,"0"0"-2699,1 1-359,1 0-4342,3-2 5961,1 0-1120,0 2-859,1 0-1,0 2-179,2-1 0,2 0 0,8 1 3212,-2-3-3392,14-1-90,-8-2 0,16-3 0,-12 1 0,15-4-90,13-2 90,-18 3 0,10-1 0,-31 6 0,-3 2-90,3-1 90,-4 2 0,2 0 0,-2 2-90,0 0 90,-2 1 0,1 0 0,-3-2 0,0 0 0,1 0 0,-1-1 0,0 0 0,-1 0 0,-3 2 0,1-2 0,-5 3 0,0-1 90,-3 1-90,-1 0 90,-3 1-90,-1 0 90,-2 0 0,0 2 0,-2-1 90,-8 5-90,8-3-90,-5 3 90,10-3 89,-3 2-89,4-4 0,-3 5 0,9-7-90,-1 2 90,5-5-90,2 2 0,3-2 0,6 3 0,0-3-90,10 1 90,-6-2-180,11-1 90,-8 0-89,14-2 89,-11 0-90,6-1 180,-8 2-90,6 1 90,-10 1 0,3 2 0,-12 2 0,-3 1 0,1 3 90,-3 1-90,-1-1 0,-2 2 90,-1-4 90,-4 3-91,1-3 1,-4 1 90,0-2 0,-10 3 0,3-2 0,-19 4-180,15-4 90,-9 2-90,11-3-90,-7 1-90,16-4-270,-6 1 91,17-3-721,2-2 181,2 0-2249,1-3 1528,-1 3 1,-1 0 300,-2 2 0,0 0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context>
    <inkml:brush xml:id="br0">
      <inkml:brushProperty name="width" value="0.1" units="cm"/>
      <inkml:brushProperty name="height" value="0.1" units="cm"/>
      <inkml:brushProperty name="color" value="#00A0D7"/>
    </inkml:brush>
  </inkml:definitions>
  <inkml:trace contextRef="#ctx0" brushRef="#br0">19056 8698 16383 0 0,'-2'0'0'0'0,"-4"0"0"0"0,-10 0 0 0 0,-11 0 0 0 0,-10-9 0 0 0,-8-2 0 0 0,-4-1 0 0 0,1 3 0 0 0,5 3 0 0 0,0 2 0 0 0,0 2 0 0 0,-3 1 0 0 0,-1 1 0 0 0,0 0 0 0 0,10 9 0 0 0,5 4 0 0 0,1 6 0 0 0,-4 2 0 0 0,5 5 0 0 0,7 7 0 0 0,7 7 0 0 0,-2-4 0 0 0,2 2 0 0 0,-4-6 0 0 0,1-1 0 0 0,-5 4 0 0 0,-6-4 0 0 0,-1-7 0 0 0,2-8 0 0 0,6 2 0 0 0,1-1 0 0 0,1-5 0 0 0,-5 6 0 0 0,-7-2 0 0 0,-4-2 0 0 0,2-4 0 0 0,-2-4 0 0 0,-3-11 0 0 0,1-6 0 0 0,3-9 0 0 0,-2-10 0 0 0,-3-9 0 0 0,-3-6 0 0 0,6 0 0 0 0,10 2 0 0 0,2 9 0 0 0,5 9 0 0 0</inkml:trace>
</inkml:ink>
</file>

<file path=ppt/ink/ink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0"/>
    </inkml:context>
    <inkml:brush xml:id="br0">
      <inkml:brushProperty name="width" value="0.06" units="cm"/>
      <inkml:brushProperty name="height" value="0.06" units="cm"/>
      <inkml:brushProperty name="color" value="#6ABF4B"/>
    </inkml:brush>
  </inkml:definitions>
  <inkml:trace contextRef="#ctx0" brushRef="#br0">339 11 6813,'-4'3'2968,"3"-2"-1798,-1 0 2158,2-1-2878,0-3-91,-1 1 1,0-2-90,-4 1 0,-1 1 0,-2 1-90,-1 0 89,0 1-179,-2 0 90,-1 1-90,0-1 90,-1 1-180,0-1 90,0 1 0,1-1 0,0 0 0,0-1 90,-6 1-90,3 0 90,-11 2-180,10-1 90,-10 3 0,13-1-90,-3 0 0,8 0 0,2-2 0,0 1 0,3 0 90,-1 0-90,1 0 0,1 0 89,0-1 1,1 2-90,1-3 90,-1 3 0,1-1 0,0 2 0,1 1 0,0-1 90,3 2-90,-1-2 0,4 2 0,-2-2 0,3 1 0,-2-1 0,3 2-90,-2-2 0,3 0 0,-1-3 0,7 0 0,-2-2-90,12 0 90,-10 0 0,9 0 0,-11 2 0,3 0 90,-10 0-180,2 2 90,-7-2 0,0 0-90,-2-1 90,0 3 0,-2 0 0,-1 2 0,-2-1 0,-2 1 0,-1 0 0,-7 2 0,3-1 0,-11 6 0,9-5-90,-11 7 90,11-6 0,-5 4 0,7-2 0,-4 4 0,4-4 0,-5 7 0,9-9 90,-4 6-90,7-7 180,0 5-90,4-4 180,4 4-1,1-3 91,9 4-180,-2-4-90,5 1 90,0-3 0,13 2-180,-6-3 90,20 3-90,-16-6 0,6 1 0,-12-4-90,-2 1 0,-2-2-90,-2 0-180,-3-1-179,-2-1-1,-4 0-1259,1-3 180,-3 1-2519,1-2 2339,-1-2-2428,7-10 4227,-1 1 0,3-6 0,-3 9 0</inkml:trace>
</inkml:ink>
</file>

<file path=ppt/ink/ink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1"/>
    </inkml:context>
    <inkml:brush xml:id="br0">
      <inkml:brushProperty name="width" value="0.06" units="cm"/>
      <inkml:brushProperty name="height" value="0.06" units="cm"/>
      <inkml:brushProperty name="color" value="#6ABF4B"/>
    </inkml:brush>
  </inkml:definitions>
  <inkml:trace contextRef="#ctx0" brushRef="#br0">23 567 6273,'-12'11'3239,"6"-1"-2070,2-4 0,4-2-179,-1-2-361,1-2-359,4-1 0,0 0-90,3-1 180,0-2-180,0-1 89,-1 0 1,1-3 90,7-4-270,-2 0 180,12-10-180,-9 8 90,11-10-90,-12 9 90,7-7-1,-10 9 1,2-5-90,-7 9 0,0-5 0,-3 7-90,0-3 0,-2 3 90,2-3-90,0 3 90,1-6-90,-1 5 180,1-7-90,-2 6 90,0-6-180,-1 5 180,0-6-180,-1 6 90,0-5 0,0 6-90,0-2 90,0 4 0,0-3-1,0 1 1,-1-5 0,0 4 0,0 0 0,0 4-90,1-1 90,-1 0 0,1 0-90,0-1 180,0-1-180,0 1 90,-1-2-90,0 4 90,-2-2 0,1 3 0,-3-1-90,1 5 90,-2-1-90,2 1 0,-2 0-90,2-1-450,0 0 0,3 1-1798,1-3 89,0 1-1259,1 0 1889,1-5-1169,4-5 2788,1 0 0,3-4 0,-2 8 0</inkml:trace>
</inkml:ink>
</file>

<file path=ppt/ink/ink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2"/>
    </inkml:context>
    <inkml:brush xml:id="br0">
      <inkml:brushProperty name="width" value="0.06" units="cm"/>
      <inkml:brushProperty name="height" value="0.06" units="cm"/>
      <inkml:brushProperty name="color" value="#6ABF4B"/>
    </inkml:brush>
  </inkml:definitions>
  <inkml:trace contextRef="#ctx0" brushRef="#br0">153 2278 6723,'-2'6'3058,"0"-1"-1888,2-3-1,-1 1-449,1-3-91,-1 3-179,0-2 90,-1 1-1,0-1-89,-1 0-90,3-1-180,-4 1 0,2-1 90,-5-3-180,1 0-90,-2-4 0,4 1 179,-1-5-89,2 1 180,-3-10-90,3 6 0,-3-6 0,1 3 0,-1-2-90,-1-1 90,0-1-90,0-2-90,-2-10 0,3 6 0,-2-21 0,5 18 0,-1-11 0,2 13 0,0-2 0,-1 3 0,0 0 90,0 1-90,0 2 0,0 0 0,1-7 0,1 8 0,1-15 0,3 16-90,5-17 90,-2 16 0,4-7 0,-2 9 0,0 2 0,1 0 0,0 1 0,0 1 0,1 1 0,1 1 0,1 1 90,1 0-90,0-1 0,11-8 0,-5 5 0,7-7 90,-7 6-90,1 1 0,0-1 0,0 1 0,-2 0 0,0 1 0,-2-1 0,5-6 0,-5 5 0,8-12 0,-11 13 0,8-14 0,-9 12 0,8-14 89,-10 13-89,7-16 0,-9 15 90,3-16-90,-6 16 0,-1-7 0,-2 9 0,0-10 0,0 8 90,2-16 0,-2 16 0,1-14-90,-1 16 180,-1-11-180,-1 14 90,-1-4-90,0 8 90,-3-14 0,1 9-90,-2-10 90,2 12 0,-3-7 0,0 7 0,-4-11 0,2 12 90,-7-11-180,4 10 180,-9-14-90,7 10-1,-5-6 1,6 8 90,-11-15-90,10 13-90,-7-10 0,13 17 0,2-2-90,1 3-90,2-6 1,1 10-541,2-7 0,-1 10-2698,1-4 1260,-1 6-1440,1 1 1978,-2-6 1620,4-8 0,2-4 0,4-6 0</inkml:trace>
</inkml:ink>
</file>

<file path=ppt/ink/ink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3"/>
    </inkml:context>
    <inkml:brush xml:id="br0">
      <inkml:brushProperty name="width" value="0.06" units="cm"/>
      <inkml:brushProperty name="height" value="0.06" units="cm"/>
      <inkml:brushProperty name="color" value="#E2231A"/>
    </inkml:brush>
  </inkml:definitions>
  <inkml:trace contextRef="#ctx0" brushRef="#br0">740 142 6183,'-5'-6'3329,"1"1"-2070,6 0 0,-2 2-179,3-5-721,-5 2 1,-1-1 0,0 0-90,1 0 90,-2 1-1,2-1 1,-3 0-90,0 0 629,-13-8-539,5 6-180,-10-5 90,7 7-90,-1 1 0,-2 1 0,-1 2 0,-2 2-90,-1 0-1,0 2 1,-1 1 0,-1 0 0,-1 2 90,-13 4-90,9 0 90,-22 8-180,22-4 180,-18 12-180,21-8 90,-17 16 0,19-10 0,-15 20-90,17-14 90,-5 10 0,11-11 90,-2 25-180,10-18 0,-1 18 90,11-23-90,2 0 90,3 0-90,17 29 89,-5-22-89,27 33 0,-15-39 0,13 8 0,-8-15 0,3-1 0,4-2 0,1-1 0,22 2 0,-14-7-89,37-2-1,-36-12 90,34-13-90,-38-2 90,26-21 0,-36 11-90,8-12 90,-20 10 0,4-15 0,-9 9 90,4-25-90,-17 23 0,-8-27 90,-8 23 179,-22-28-89,5 27 180,-29-24-180,17 29 180,-30-15-270,26 26 0,-10-5 0,18 13-90,-7-2 0,13 6-270,-7-5 0,21 9-809,0-1 449,10 4-1889,3-2-89,0 5-2789,2-2 3778,4 2 360,0 0 1259,12-5 0,-5 1 0,4-3 0</inkml:trace>
</inkml:ink>
</file>

<file path=ppt/ink/ink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16T16:43:14.703"/>
    </inkml:context>
    <inkml:brush xml:id="br0">
      <inkml:brushProperty name="width" value="0.1" units="cm"/>
      <inkml:brushProperty name="height" value="0.1" units="cm"/>
      <inkml:brushProperty name="color" value="#00A0D7"/>
    </inkml:brush>
  </inkml:definitions>
  <inkml:trace contextRef="#ctx0" brushRef="#br0">18759 8573 16383 0 0,'14'0'0'0'0,"20"0"0"0"0,11 0 0 0 0,13 0 0 0 0,3 0 0 0 0,-1 0 0 0 0,-4 0 0 0 0,-4 0 0 0 0,4 0 0 0 0,0 0 0 0 0,-3 0 0 0 0,-3 0 0 0 0,-3 0 0 0 0,-2 0 0 0 0,-1 0 0 0 0,-1 0 0 0 0,-1 0 0 0 0,0 0 0 0 0,0 0 0 0 0,8 0 0 0 0,9 0 0 0 0,3 0 0 0 0,-3 0 0 0 0,-4 0 0 0 0,-3 0 0 0 0,-5 0 0 0 0,-2 0 0 0 0,-1 0 0 0 0,6 0 0 0 0,1 7 0 0 0,0 2 0 0 0,-1 1 0 0 0,-3-3 0 0 0,-1-2 0 0 0,-2-1 0 0 0,-1-3 0 0 0,0 0 0 0 0,7-1 0 0 0,2 0 0 0 0,-1-1 0 0 0,-8 1 0 0 0</inkml:trace>
</inkml:ink>
</file>

<file path=ppt/ink/ink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16T16:43:14.704"/>
    </inkml:context>
    <inkml:brush xml:id="br0">
      <inkml:brushProperty name="width" value="0.1" units="cm"/>
      <inkml:brushProperty name="height" value="0.1" units="cm"/>
      <inkml:brushProperty name="color" value="#00A0D7"/>
    </inkml:brush>
  </inkml:definitions>
  <inkml:trace contextRef="#ctx0" brushRef="#br0">17489 9326 16383 0 0,'7'0'0'0'0,"3"-7"0"0"0,6-2 0 0 0,9-1 0 0 0,6 3 0 0 0,-1-6 0 0 0,1 0 0 0 0,2-5 0 0 0,4 0 0 0 0,-6-3 0 0 0,8 1 0 0 0,-4-4 0 0 0,7 4 0 0 0,-3-3 0 0 0,-2 2 0 0 0,8 5 0 0 0,-4-9 0 0 0,-1 0 0 0 0,-1 3 0 0 0,1-8 0 0 0,0 0 0 0 0,1 6 0 0 0,1 0 0 0 0,0 3 0 0 0,-6-1 0 0 0,4 2 0 0 0,-4-2 0 0 0,6 3 0 0 0,11-4 0 0 0,-4-4 0 0 0,4 3 0 0 0,1-3 0 0 0,-9-4 0 0 0,-5 4 0 0 0,-2 6 0 0 0,-8-7 0 0 0,-1 0 0 0 0,2 5 0 0 0,-5 7 0 0 0</inkml:trace>
</inkml:ink>
</file>

<file path=ppt/ink/ink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16T16:43:14.705"/>
    </inkml:context>
    <inkml:brush xml:id="br0">
      <inkml:brushProperty name="width" value="0.1" units="cm"/>
      <inkml:brushProperty name="height" value="0.1" units="cm"/>
      <inkml:brushProperty name="color" value="#00A0D7"/>
    </inkml:brush>
  </inkml:definitions>
  <inkml:trace contextRef="#ctx0" brushRef="#br0">18283 8334 16383 0 0,'21'0'0'0'0,"16"0"0"0"0,22 8 0 0 0,16 9 0 0 0,2 1 0 0 0,-4-1 0 0 0,-8-4 0 0 0,-7-5 0 0 0,-6 5 0 0 0,-13 13 0 0 0,-12 11 0 0 0,-11 5 0 0 0,-8 4 0 0 0,-13 0 0 0 0,-13 1 0 0 0,-3-1 0 0 0,-5-9 0 0 0,-6-10 0 0 0,-5-2 0 0 0,-2-6 0 0 0,4 1 0 0 0,9 5 0 0 0,8-2 0 0 0</inkml:trace>
</inkml:ink>
</file>

<file path=ppt/ink/ink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16T16:43:14.706"/>
    </inkml:context>
    <inkml:brush xml:id="br0">
      <inkml:brushProperty name="width" value="0.1" units="cm"/>
      <inkml:brushProperty name="height" value="0.1" units="cm"/>
      <inkml:brushProperty name="color" value="#00A0D7"/>
    </inkml:brush>
  </inkml:definitions>
  <inkml:trace contextRef="#ctx0" brushRef="#br0">18684 9562 16383 0 0,'0'-7'0'0'0,"-7"-10"0"0"0,-10-9 0 0 0,-9-8 0 0 0,-8 3 0 0 0,-12-2 0 0 0,2-2 0 0 0,0 6 0 0 0,1 6 0 0 0,1 1 0 0 0,7-3 0 0 0,9-5 0 0 0,10-5 0 0 0,0 4 0 0 0,3-7 0 0 0,3-5 0 0 0,4-2 0 0 0,2-1 0 0 0,10 1 0 0 0,11 0 0 0 0,9 8 0 0 0,1 2 0 0 0,3 1 0 0 0,-4-8 0 0 0,-6-5 0 0 0,-6-2 0 0 0,-6 1 0 0 0,-12 8 0 0 0,-4 11 0 0 0</inkml:trace>
</inkml:ink>
</file>

<file path=ppt/ink/ink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16T16:43:14.707"/>
    </inkml:context>
    <inkml:brush xml:id="br0">
      <inkml:brushProperty name="width" value="0.1" units="cm"/>
      <inkml:brushProperty name="height" value="0.1" units="cm"/>
      <inkml:brushProperty name="color" value="#00A0D7"/>
    </inkml:brush>
  </inkml:definitions>
  <inkml:trace contextRef="#ctx0" brushRef="#br0">18150 8540 16383 0 0,'0'-7'0'0'0,"8"-3"0"0"0,9-6 0 0 0,1-9 0 0 0,14-6 0 0 0,7-6 0 0 0,5 4 0 0 0,-5 0 0 0 0,5 5 0 0 0,-5 1 0 0 0,-9 12 0 0 0,-9 15 0 0 0,-9 24 0 0 0,1 6 0 0 0,-1 6 0 0 0,4 4 0 0 0,-1 2 0 0 0,5 2 0 0 0,6 0 0 0 0,6-7 0 0 0,4-3 0 0 0,4 1 0 0 0,-5-7 0 0 0</inkml:trace>
</inkml:ink>
</file>

<file path=ppt/ink/ink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16T16:43:14.708"/>
    </inkml:context>
    <inkml:brush xml:id="br0">
      <inkml:brushProperty name="width" value="0.1" units="cm"/>
      <inkml:brushProperty name="height" value="0.1" units="cm"/>
      <inkml:brushProperty name="color" value="#00A0D7"/>
    </inkml:brush>
  </inkml:definitions>
  <inkml:trace contextRef="#ctx0" brushRef="#br0">18175 10577 16383 0 0,'0'-15'0'0'0,"-7"-18"0"0"0,-17-5 0 0 0,-12 4 0 0 0,-21 9 0 0 0,-16 8 0 0 0,-10-8 0 0 0,-5 1 0 0 0,5 4 0 0 0,2 6 0 0 0,0 5 0 0 0,0 4 0 0 0,6 3 0 0 0,8 2 0 0 0,2 0 0 0 0,-3 2 0 0 0,2-1 0 0 0,14 7 0 0 0,7 2 0 0 0,12 7 0 0 0,11 7 0 0 0,2 8 0 0 0,5 5 0 0 0,5 11 0 0 0,4 4 0 0 0,2 1 0 0 0,3-1 0 0 0,-6-3 0 0 0,-9-2 0 0 0,-16-1 0 0 0,-10-3 0 0 0,-6-7 0 0 0,-1-3 0 0 0,0-7 0 0 0,1-8 0 0 0,2-7 0 0 0,1-6 0 0 0,1-3 0 0 0,-6-2 0 0 0,-3-1 0 0 0,2-1 0 0 0,1 1 0 0 0,9-8 0 0 0,13-1 0 0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context>
    <inkml:brush xml:id="br0">
      <inkml:brushProperty name="width" value="0.1" units="cm"/>
      <inkml:brushProperty name="height" value="0.1" units="cm"/>
      <inkml:brushProperty name="color" value="#00A0D7"/>
    </inkml:brush>
  </inkml:definitions>
  <inkml:trace contextRef="#ctx0" brushRef="#br0">17688 8708 16383 0 0,'-8'0'0'0'0,"-10"0"0"0"0,-11 0 0 0 0,-10 0 0 0 0,-4 0 0 0 0,2 0 0 0 0,4 0 0 0 0,9 4 0 0 0,2 2 0 0 0,7-1 0 0 0</inkml:trace>
</inkml:ink>
</file>

<file path=ppt/ink/ink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16T16:43:14.709"/>
    </inkml:context>
    <inkml:brush xml:id="br0">
      <inkml:brushProperty name="width" value="0.1" units="cm"/>
      <inkml:brushProperty name="height" value="0.1" units="cm"/>
      <inkml:brushProperty name="color" value="#00A0D7"/>
    </inkml:brush>
  </inkml:definitions>
  <inkml:trace contextRef="#ctx0" brushRef="#br0">16540 10398 16383 0 0,'-7'0'0'0'0,"-17"0"0"0"0,-12 0 0 0 0,-7 0 0 0 0,-3 0 0 0 0,-1 0 0 0 0,7 7 0 0 0,-4 3 0 0 0,-9-1 0 0 0,4 6 0 0 0,-3 0 0 0 0,6 12 0 0 0,-3 1 0 0 0,7 11 0 0 0,10 6 0 0 0,11 2 0 0 0,16-6 0 0 0,17-4 0 0 0,12 0 0 0 0,18-6 0 0 0,9-2 0 0 0,2-6 0 0 0,0 2 0 0 0,-2 2 0 0 0,-2-2 0 0 0,5-7 0 0 0,0-5 0 0 0,-8 2 0 0 0,-13-1 0 0 0</inkml:trace>
</inkml:ink>
</file>

<file path=ppt/ink/ink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16T16:43:14.710"/>
    </inkml:context>
    <inkml:brush xml:id="br0">
      <inkml:brushProperty name="width" value="0.1" units="cm"/>
      <inkml:brushProperty name="height" value="0.1" units="cm"/>
      <inkml:brushProperty name="color" value="#00A0D7"/>
    </inkml:brush>
  </inkml:definitions>
  <inkml:trace contextRef="#ctx0" brushRef="#br0">8758 5159 16383 0 0,'0'0'0'0'0</inkml:trace>
</inkml:ink>
</file>

<file path=ppt/ink/ink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16T15:53:11.674"/>
    </inkml:context>
    <inkml:brush xml:id="br0">
      <inkml:brushProperty name="width" value="0.1" units="cm"/>
      <inkml:brushProperty name="height" value="0.1" units="cm"/>
      <inkml:brushProperty name="color" value="#00A0D7"/>
    </inkml:brush>
  </inkml:definitions>
  <inkml:trace contextRef="#ctx0" brushRef="#br0">18684 9562 16383 0 0,'0'-7'0'0'0,"-7"-10"0"0"0,-10-9 0 0 0,-9-8 0 0 0,-8 3 0 0 0,-12-2 0 0 0,2-2 0 0 0,0 6 0 0 0,1 6 0 0 0,1 1 0 0 0,7-3 0 0 0,9-5 0 0 0,10-5 0 0 0,0 4 0 0 0,3-7 0 0 0,3-5 0 0 0,4-2 0 0 0,2-1 0 0 0,10 1 0 0 0,11 0 0 0 0,9 8 0 0 0,1 2 0 0 0,3 1 0 0 0,-4-8 0 0 0,-6-5 0 0 0,-6-2 0 0 0,-6 1 0 0 0,-12 8 0 0 0,-4 11 0 0 0</inkml:trace>
</inkml:ink>
</file>

<file path=ppt/ink/ink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16T15:53:11.675"/>
    </inkml:context>
    <inkml:brush xml:id="br0">
      <inkml:brushProperty name="width" value="0.1" units="cm"/>
      <inkml:brushProperty name="height" value="0.1" units="cm"/>
      <inkml:brushProperty name="color" value="#00A0D7"/>
    </inkml:brush>
  </inkml:definitions>
  <inkml:trace contextRef="#ctx0" brushRef="#br0">18150 8540 16383 0 0,'0'-7'0'0'0,"8"-3"0"0"0,9-6 0 0 0,1-9 0 0 0,14-6 0 0 0,7-6 0 0 0,5 4 0 0 0,-5 0 0 0 0,5 5 0 0 0,-5 1 0 0 0,-9 12 0 0 0,-9 15 0 0 0,-9 24 0 0 0,1 6 0 0 0,-1 6 0 0 0,4 4 0 0 0,-1 2 0 0 0,5 2 0 0 0,6 0 0 0 0,6-7 0 0 0,4-3 0 0 0,4 1 0 0 0,-5-7 0 0 0</inkml:trace>
</inkml:ink>
</file>

<file path=ppt/ink/ink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16T15:53:11.676"/>
    </inkml:context>
    <inkml:brush xml:id="br0">
      <inkml:brushProperty name="width" value="0.1" units="cm"/>
      <inkml:brushProperty name="height" value="0.1" units="cm"/>
      <inkml:brushProperty name="color" value="#00A0D7"/>
    </inkml:brush>
  </inkml:definitions>
  <inkml:trace contextRef="#ctx0" brushRef="#br0">18175 10577 16383 0 0,'0'-15'0'0'0,"-7"-18"0"0"0,-17-5 0 0 0,-12 4 0 0 0,-21 9 0 0 0,-16 8 0 0 0,-10-8 0 0 0,-5 1 0 0 0,5 4 0 0 0,2 6 0 0 0,0 5 0 0 0,0 4 0 0 0,6 3 0 0 0,8 2 0 0 0,2 0 0 0 0,-3 2 0 0 0,2-1 0 0 0,14 7 0 0 0,7 2 0 0 0,12 7 0 0 0,11 7 0 0 0,2 8 0 0 0,5 5 0 0 0,5 11 0 0 0,4 4 0 0 0,2 1 0 0 0,3-1 0 0 0,-6-3 0 0 0,-9-2 0 0 0,-16-1 0 0 0,-10-3 0 0 0,-6-7 0 0 0,-1-3 0 0 0,0-7 0 0 0,1-8 0 0 0,2-7 0 0 0,1-6 0 0 0,1-3 0 0 0,-6-2 0 0 0,-3-1 0 0 0,2-1 0 0 0,1 1 0 0 0,9-8 0 0 0,13-1 0 0 0</inkml:trace>
</inkml:ink>
</file>

<file path=ppt/ink/ink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16T15:53:11.677"/>
    </inkml:context>
    <inkml:brush xml:id="br0">
      <inkml:brushProperty name="width" value="0.1" units="cm"/>
      <inkml:brushProperty name="height" value="0.1" units="cm"/>
      <inkml:brushProperty name="color" value="#00A0D7"/>
    </inkml:brush>
  </inkml:definitions>
  <inkml:trace contextRef="#ctx0" brushRef="#br0">16540 10398 16383 0 0,'-7'0'0'0'0,"-17"0"0"0"0,-12 0 0 0 0,-7 0 0 0 0,-3 0 0 0 0,-1 0 0 0 0,7 7 0 0 0,-4 3 0 0 0,-9-1 0 0 0,4 6 0 0 0,-3 0 0 0 0,6 12 0 0 0,-3 1 0 0 0,7 11 0 0 0,10 6 0 0 0,11 2 0 0 0,16-6 0 0 0,17-4 0 0 0,12 0 0 0 0,18-6 0 0 0,9-2 0 0 0,2-6 0 0 0,0 2 0 0 0,-2 2 0 0 0,-2-2 0 0 0,5-7 0 0 0,0-5 0 0 0,-8 2 0 0 0,-13-1 0 0 0</inkml:trace>
</inkml:ink>
</file>

<file path=ppt/ink/ink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16T15:53:11.678"/>
    </inkml:context>
    <inkml:brush xml:id="br0">
      <inkml:brushProperty name="width" value="0.1" units="cm"/>
      <inkml:brushProperty name="height" value="0.1" units="cm"/>
      <inkml:brushProperty name="color" value="#00A0D7"/>
    </inkml:brush>
  </inkml:definitions>
  <inkml:trace contextRef="#ctx0" brushRef="#br0">8758 5159 16383 0 0,'0'0'0'0'0</inkml:trace>
</inkml:ink>
</file>

<file path=ppt/ink/ink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16T15:53:11.678"/>
    </inkml:context>
    <inkml:brush xml:id="br0">
      <inkml:brushProperty name="width" value="0.1" units="cm"/>
      <inkml:brushProperty name="height" value="0.1" units="cm"/>
      <inkml:brushProperty name="color" value="#00A0D7"/>
    </inkml:brush>
  </inkml:definitions>
  <inkml:trace contextRef="#ctx0" brushRef="#br0">8758 5159 16383 0 0,'0'0'0'0'0</inkml:trace>
</inkml:ink>
</file>

<file path=ppt/ink/ink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16T16:43:14.711"/>
    </inkml:context>
    <inkml:brush xml:id="br0">
      <inkml:brushProperty name="width" value="0.1" units="cm"/>
      <inkml:brushProperty name="height" value="0.1" units="cm"/>
      <inkml:brushProperty name="color" value="#00A0D7"/>
    </inkml:brush>
  </inkml:definitions>
  <inkml:trace contextRef="#ctx0" brushRef="#br0">18971 5288 16383 0 0,'7'0'0'0'0,"17"0"0"0"0,5-7 0 0 0,11-3 0 0 0,-1-6 0 0 0,1-1 0 0 0,0-5 0 0 0,-6-13 0 0 0,5-1 0 0 0,-4-8 0 0 0,-8-12 0 0 0,-8-3 0 0 0,-8 1 0 0 0,-5 10 0 0 0</inkml:trace>
</inkml:ink>
</file>

<file path=ppt/ink/ink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16T16:43:14.712"/>
    </inkml:context>
    <inkml:brush xml:id="br0">
      <inkml:brushProperty name="width" value="0.1" units="cm"/>
      <inkml:brushProperty name="height" value="0.1" units="cm"/>
      <inkml:brushProperty name="color" value="#00A0D7"/>
    </inkml:brush>
  </inkml:definitions>
  <inkml:trace contextRef="#ctx0" brushRef="#br0">18997 4830 16383 0 0,'0'-8'0'0'0,"7"-9"0"0"0,18-9 0 0 0,10 0 0 0 0,8 4 0 0 0,11-1 0 0 0,10 3 0 0 0,9-2 0 0 0,7 9 0 0 0,-10 15 0 0 0,-18 22 0 0 0,-9 20 0 0 0,-6 11 0 0 0,-8 3 0 0 0,-3-8 0 0 0,-5-6 0 0 0,-6-10 0 0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context>
    <inkml:brush xml:id="br0">
      <inkml:brushProperty name="width" value="0.1" units="cm"/>
      <inkml:brushProperty name="height" value="0.1" units="cm"/>
      <inkml:brushProperty name="color" value="#00A0D7"/>
    </inkml:brush>
  </inkml:definitions>
  <inkml:trace contextRef="#ctx0" brushRef="#br0">17377 8779 16383 0 0,'0'6'0'0'0,"0"11"0"0"0,0 10 0 0 0,0 10 0 0 0,0 5 0 0 0,8 5 0 0 0,13 2 0 0 0,2 3 0 0 0,4-2 0 0 0,-3-9 0 0 0</inkml:trace>
</inkml:ink>
</file>

<file path=ppt/ink/ink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4"/>
    </inkml:context>
    <inkml:brush xml:id="br0">
      <inkml:brushProperty name="width" value="0.06" units="cm"/>
      <inkml:brushProperty name="height" value="0.06" units="cm"/>
      <inkml:brushProperty name="color" value="#6ABF4B"/>
    </inkml:brush>
  </inkml:definitions>
  <inkml:trace contextRef="#ctx0" brushRef="#br0">550 147 6633,'-2'-2'2609,"0"0"-1620,2-1-179,0 1-361,1-3-89,2 0-90,0-1 90,1-1 0,-1 1-1,0 2-89,-1-1 630,-3-6-540,0 4 89,-4-10-179,2 10 90,-3-6-90,1 6 90,-4-4-180,2 5-1,-4 0 1,3 3 180,-5 0-270,2 1 180,-7-1-180,7 1 0,-3 0 0,4 2 0,-1 0 90,0 1-90,-1 0-1,0 2 91,-9 3-90,5 0 0,-6 2 0,7-1 0,-5 4 0,4-2 0,-9 7-90,10-5 180,-9 7-180,10-6 180,-11 9-180,10-8 90,-11 12 0,10-9-90,-3 6 0,6-6 180,-4 9-180,5-5 90,-6 15 0,8-14 0,-4 18-90,8-15 0,0 17-90,6-17 90,5 16 0,1-18 0,9 13 0,-3-16 0,6 5 0,-4-10 0,11 5 0,-6-7 0,20 3 0,-15-9 0,23-4 0,-17-6 0,24-12 0,-21 1 0,11-9 0,-15 3-90,22-24 90,-20 16 0,15-19 0,-26 23 0,0-11 0,-7 9 90,1-19-90,-10 21 90,-6-19-1,-2 20 271,-12-17-180,2 19 0,-8-5 0,2 11 270,-24-5-360,16 8-90,-16-3 90,24 10-90,1 2-90,3 1 90,3 2-90,3 0 0,3 1-180,4 0-899,-1 2 449,2 0-1889,5 6 91,0-4-1260,5 6 2159,6-5-1169,15 0 2788,4-4 0,7-2 0,-8-5 0</inkml:trace>
</inkml:ink>
</file>

<file path=ppt/ink/ink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5"/>
    </inkml:context>
    <inkml:brush xml:id="br0">
      <inkml:brushProperty name="width" value="0.06" units="cm"/>
      <inkml:brushProperty name="height" value="0.06" units="cm"/>
      <inkml:brushProperty name="color" value="#6ABF4B"/>
    </inkml:brush>
  </inkml:definitions>
  <inkml:trace contextRef="#ctx0" brushRef="#br0">308 77 7623,'6'-5'3418,"-1"1"-2339,1-1-269,-2 0-181,0 0-179,-2 0 0,0 1-1,-2 0 91,0-2-90,-1 2-90,-1-2-90,-2 3-1,-2-1 1,0 0-90,-1 1 0,0 0 0,-2 0 0,-1 1-90,-1 1 90,0 0-90,-1 2 90,-1 2-91,-1 0 1,0 2 0,-2 1 90,0 1-90,1 1 0,-2 2 0,2 1 0,0 2 0,0 2 0,1 2-90,1 2 90,0 1 0,2 2 0,-8 22 0,8-14-90,-3 15 90,10-21-90,2 0 0,3 1 90,2 0-90,3 0 0,3-1 0,2 0 0,4-1 0,4-2 0,3-1 0,18 1 0,-6-7 0,14 0 0,-12-10 0,32-11 0,-26-2 0,23-7 0,-35 1 90,9-11-90,-11 5 0,12-21 0,-21 15 0,6-21 90,-16 19 0,-3-20 89,-8 20 1,-6-8 0,-3 11 180,-13-8-90,3 9 0,-24-12-90,16 20-1,-21-5-179,23 13 0,-13-2 0,21 7 0,-2-2 0,9 2-179,-2 0-1,6 1-90,-2 0-90,6 3-899,3 0 269,-2 0-3237,0 2 2248,1-1-1619,-2 5 1979,3-5 1619,0 8 0,2-8 0,1 4 0</inkml:trace>
</inkml:ink>
</file>

<file path=ppt/ink/ink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6"/>
    </inkml:context>
    <inkml:brush xml:id="br0">
      <inkml:brushProperty name="width" value="0.06" units="cm"/>
      <inkml:brushProperty name="height" value="0.06" units="cm"/>
      <inkml:brushProperty name="color" value="#6ABF4B"/>
    </inkml:brush>
  </inkml:definitions>
  <inkml:trace contextRef="#ctx0" brushRef="#br0">43 120 6273,'-13'2'3329,"3"-1"-2160,2 0 90,5-1-90,-1-2-719,2 0-90,4-3 0,1 0 90,2-1-1,1 0 91,1 0-90,0 0-90,0 1-1,0 1-89,0 1-90,-1 2 0,1 1 0,-1 2-90,2 2 90,2 8-90,-5-4 90,1 9-91,-6-9-89,-3 1 90,-2-3-90,-1-2 0,0 0 0,-1-1 0,-1-1 0,0-3 0,0-2 0,-3-7-90,4 0 90,-1-12-89,6 7 89,6-11 0,1 12-90,4-1 90,0 7 0,0 2 90,1 2-90,-1 3 89,-1 2 1,0 2 90,-1 4 90,0 8-180,-1-3 90,-3 13-90,-4-11 0,-6 7-90,-2-11 0,-3 2 0,2-6 0,1-2 0,-1-2 0,2-3-90,1-2 90,1-3 0,1-2-180,3-7 180,3 2-90,7-10 0,0 10 90,12-8 0,-6 12 0,5-2 90,-5 8 90,0 4-90,-4 2 180,-4 11-180,-6-3 0,-9 11-90,-1-8 90,-12 8-90,7-10 0,-11 3 0,11-10-90,-5-2 90,12-6-90,0-3 90,6-4-180,11-16 180,-1 8-90,8-10 90,-2 14 0,8 0 90,-5 4 90,10 2-90,-15 9 180,-1 11-91,-12 1 91,-11 18-180,-2-11 0,-6 6 0,4-11 0,-11 2-90,11-10 0,-7 0 0,15-10-90,2-10 90,3 0-270,6-15 0,3 9-539,13-15 89,-5 17-449,6-3-810,-7 12-3778,1 7 4048,-2 1 1709,7 7 0,-4-3 0,6 2 0</inkml:trace>
</inkml:ink>
</file>

<file path=ppt/ink/ink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7"/>
    </inkml:context>
    <inkml:brush xml:id="br0">
      <inkml:brushProperty name="width" value="0.06" units="cm"/>
      <inkml:brushProperty name="height" value="0.06" units="cm"/>
      <inkml:brushProperty name="color" value="#6ABF4B"/>
    </inkml:brush>
  </inkml:definitions>
  <inkml:trace contextRef="#ctx0" brushRef="#br0">87 143 6453,'-11'-1'4048,"1"-2"-2609,4-3 90,1 0-90,2-1-809,0 0-180,2-1-90,5 0-90,3-1-1,3-2 361,8-3-450,-3 4 360,11-2-361,-13 9 91,4 7-180,-11 5 90,-4 17-90,-5-5-90,-10 16 0,2-14 90,-6 3-90,5-10 0,-7-1 0,5-7 0,-8-4 0,10-8 90,-4-12 0,9 1 0,4-16 0,6 12 90,11-10-90,-1 15 0,6-3 90,-5 11-90,0 1 89,-1 4-89,-1 3 0,-1 3 90,-2 2-90,-1 3 90,-3 6-90,-3-3-90,-2 2 90,-4-6-90,-2-1 90,-2-2-90,-2-2 0,-1-1-90,-8-4 90,5-1 0,-5-4-90,8-1 90,1-3-90,3-2 90,3-1-90,3-2 0,4-1 90,1-1-90,9-5 0,-2 7 90,9-5 0,-7 13 0,4 2 90,-9 8 0,-2 11 0,-6-1 0,-3 9 0,-4-5-90,-3 2 90,-2-2-90,-1 0 90,-7 1-90,6-7 0,-7 1 0,10-10-90,1-8 0,7-2 90,6-15-90,3 5 90,5-7 0,1 7 0,4-3 0,-5 8 0,1 1-90,-8 8-450,-4 8 1,-2 1-1620,-4 9-450,2-6-1438,-5 5 2248,3-7-1259,-2 3 3058,4-5 0,1 0 0,3-4 0</inkml:trace>
</inkml:ink>
</file>

<file path=ppt/ink/ink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8"/>
    </inkml:context>
    <inkml:brush xml:id="br0">
      <inkml:brushProperty name="width" value="0.06" units="cm"/>
      <inkml:brushProperty name="height" value="0.06" units="cm"/>
      <inkml:brushProperty name="color" value="#6ABF4B"/>
    </inkml:brush>
  </inkml:definitions>
  <inkml:trace contextRef="#ctx0" brushRef="#br0">267 165 6183,'-6'3'3508,"1"-2"-2158,5-6-1,-1 2-180,1-4-629,0 7-90,-1-3-91,-1 2-89,1 0-90,-1-1 90,0 1 0,1 0-90,-4 1 0,1 1 0,-2 1 0,0 1-1,1 0 1,-1 2 0,0 0 0,-1 1 0,0 0 0,-1 1 0,0 1 0,-1 0-90,1 1 90,-2 1-91,1 0 271,-8 11-270,6-7-90,-6 7 90,9-8 0,1-1 0,-1 1 0,2-1 0,-1 1-90,1 1 90,0-1 0,1 0-90,0 0 90,0 1 0,-2 6 0,2-5 0,-4 13-90,5-12 0,-1 12 0,3-10 90,0 12-90,3-12 90,1 14-90,0-13 179,4 13-179,-2-13 180,3 14-180,-1-12 90,1 5 0,0-8 0,4 8-90,-1-5 90,12 12 0,-7-14 0,16 12-90,-11-14 180,17 8-90,-13-12-90,7 4 90,-10-7-90,13 5 90,-7-4-90,25 6 0,-17-9 0,32 2 0,-24-6 0,36-3 0,-30-1 0,14-4 0,-20-1 0,33-9 0,-29 3 0,26-8 0,-36 5 90,16-10-90,-13 5 0,24-15 0,-29 13 0,18-13 90,-24 13-90,18-15 90,-21 14 0,13-17-90,-17 15 90,3-7-1,-11 10-89,0-10 90,-6 6-90,-1-19 90,-8 17-90,-5-21 0,-2 20 90,-8-19-90,4 20 0,-12-19 0,8 18 0,-5-9 0,4 10 0,-7-10 0,6 9 90,-14-15-90,15 20 90,-12-10-90,14 16 0,-8-6 0,11 11 0,-5-5-180,9 8 0,-1 1-179,5 4-1170,3 2 539,0 1-3238,-2 3 2160,2-1-1710,-3 6 2159,4-6 1619,0 11 0,0-10 0,2 4 0</inkml:trace>
</inkml:ink>
</file>

<file path=ppt/ink/ink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9"/>
    </inkml:context>
    <inkml:brush xml:id="br0">
      <inkml:brushProperty name="width" value="0.06" units="cm"/>
      <inkml:brushProperty name="height" value="0.06" units="cm"/>
      <inkml:brushProperty name="color" value="#6ABF4B"/>
    </inkml:brush>
  </inkml:definitions>
  <inkml:trace contextRef="#ctx0" brushRef="#br0">12 81 6273,'-6'0'3778,"2"-1"-2429,3 0 181,1-3-271,3 0-450,1-2-179,0 0-90,1 1-1,-1 0-89,1 0 0,-1 1 0,1 0-91,-3 3 1,4-1-90,-1 3 0,1 1 180,5 6-270,-2 0 89,8 12-179,-7-5 180,9 15-180,-8-12-90,3 8 90,-4-8-90,-1 0 90,0 0-90,1 0 0,1 0 90,6 5-90,-4-7 0,5 4 90,-6-9-90,-1-2 0,-1-2 0,0-2 90,-2-1-90,-1-2 0,-2-1 0,3-1 0,-2-1 0,4-2 0,-1-1 0,0-2 0,2-2 90,2-2-90,0-2 0,1-1 0,2-4 0,0 0 0,0-3 0,-1 0 0,0-2 0,5-9 0,-5 7 0,8-13 0,-11 17 0,6-7 0,-9 14 0,2-3 0,-6 8 0,0 1 0,-2 4-180,0 0-90,-1 1-719,1-1 89,-3 3-5126,-1-1 4137,-3 5 90,-3 1 180,-1 3 1619,-1-1 0,4-2 0,1-2 0</inkml:trace>
</inkml:ink>
</file>

<file path=ppt/ink/ink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80"/>
    </inkml:context>
    <inkml:brush xml:id="br0">
      <inkml:brushProperty name="width" value="0.06" units="cm"/>
      <inkml:brushProperty name="height" value="0.06" units="cm"/>
      <inkml:brushProperty name="color" value="#6ABF4B"/>
    </inkml:brush>
  </inkml:definitions>
  <inkml:trace contextRef="#ctx0" brushRef="#br0">231 5 11490,'-2'-3'2249,"0"1"-1889,0 2 0,0 1 89,-2-1-89,2 1 90,-1 0-180,0 0 90,-1 2-90,-2 1-1,0 0 1,0 1 270,-6 8-450,4-3 180,-9 10-180,9-8 179,-6 10-179,5-8 90,-5 14-90,6-10 180,-8 17-180,6-13 0,-3 11 0,3-9 90,-2 13-90,3-8 0,-5 24 0,8-21 90,0 27-90,4-23 0,3 27-1,1-24 91,5 27-90,-2-28 0,5 10 0,-2-17 0,2-1-90,1-1 90,1-3 0,1 0-90,2-2 0,2 0 0,11 8 0,-5-9 0,18 14-90,-17-16-90,14 10-90,-17-15-89,3 3-181,-10-9-1619,2-2-359,-7-3-1350,0-2 2069,-3-5 1799,18-29 0,-5 8 0,14-25 0</inkml:trace>
</inkml:ink>
</file>

<file path=ppt/ink/ink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81"/>
    </inkml:context>
    <inkml:brush xml:id="br0">
      <inkml:brushProperty name="width" value="0.06" units="cm"/>
      <inkml:brushProperty name="height" value="0.06" units="cm"/>
      <inkml:brushProperty name="color" value="#6ABF4B"/>
    </inkml:brush>
  </inkml:definitions>
  <inkml:trace contextRef="#ctx0" brushRef="#br0">13 20 6363,'-7'2'3958,"2"-3"-2429,10-2 0,1-2 0,4-1-719,-2 3-90,1 1-181,2 1 1,2 0-90,3 1-1,1 2-89,1 1-90,1 2 450,15 13-540,-12-5 179,17 16-179,-22-13 0,4 7-90,-9-4 90,0 1-90,-1 3 0,-2 2 0,-1 3 0,-1 1 0,0 1 0,2 16-90,-2-11 90,4 24-90,-6-24 90,1 22-90,-3-23 0,-1 22 0,-1-24 0,-1 20 0,-1-22 0,0 7 0,-1-13 0,-4 8 0,-1-10 90,-10 14-90,3-16 0,-13 14 0,9-15-90,-5 7 90,7-7 0,-6 12 0,8-12 0,-4 8 0,10-15-90,-1 1 0,2-3-630,-3 2 91,7-7-1530,-1-1-90,2-3-1979,0-1 2340,-3-4-1261,-1-9 3149,1 1 0,0-9 0,3 6 0</inkml:trace>
</inkml:ink>
</file>

<file path=ppt/ink/ink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82"/>
    </inkml:context>
    <inkml:brush xml:id="br0">
      <inkml:brushProperty name="width" value="0.06" units="cm"/>
      <inkml:brushProperty name="height" value="0.06" units="cm"/>
      <inkml:brushProperty name="color" value="#6ABF4B"/>
    </inkml:brush>
  </inkml:definitions>
  <inkml:trace contextRef="#ctx0" brushRef="#br0">2 109 9152,'0'-5'3598,"1"2"1169,-1 3-4587,1 6-90,-2-2 0,2 6 0,-2-1 0,0-1 0,0 2 0,1 3-90,-1-1 90,1 7-90,1-7 89,-1 11 1,0-8 0,0 6-90,0-5 180,4 30-90,-1-23-90,4 23 90,-3-31-90,1 1 0,4 5 90,-1-5-90,3 3 0,-2-8-90,7 3 90,-3-6 0,10 2 90,-9-7-90,9-2 0,-9-4 0,8-6 0,-9-1 0,10-11-90,-10 5-90,10-16 90,-10 11-90,8-18 90,-9 14 1,3-9 89,-6 10-90,3-12 0,-4 8 90,3-17 0,-5 20 0,-2-14-90,-2 18 90,-1-4 0,0 10 90,1-8-90,-1 12 90,2-6-90,-3 14 179,2 0-89,-2 1 450,1 1-540,-1 5 90,-1-4-90,1 4 90,0-4-90,-1 1 90,0 0 0,-2 3 0,0 0 90,-3 3-180,1-1 180,-3 4-180,3-3 90,-4 8-90,3-6 90,-2 6 0,1-4-90,-1 2 89,0 0 1,-2 2 0,1 0-90,-1 0 90,1 0 0,1-1-90,0-1 0,1-1 90,-2 0-90,2-4 0,1 0 0,2-5 0,1-3 0,-1 0-90,-2-5 90,1 1-90,-3-6 90,3 2 0,-3-6 0,2 5 0,-3-4 0,3 5 0,-4-2 0,4 4 0,-3-1 0,3 3 0,-6-4-90,4 2 90,-8-3-90,6 5-269,-3-2 89,7 3-720,0 0 1,5 0-2789,0-2 1979,1 3-1619,0-8 1889,3-4 1529,12-11 0,0 0 0,9-1 0</inkml:trace>
</inkml:ink>
</file>

<file path=ppt/ink/ink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68"/>
    </inkml:context>
    <inkml:brush xml:id="br0">
      <inkml:brushProperty name="width" value="0.06" units="cm"/>
      <inkml:brushProperty name="height" value="0.06" units="cm"/>
      <inkml:brushProperty name="color" value="#6ABF4B"/>
    </inkml:brush>
  </inkml:definitions>
  <inkml:trace contextRef="#ctx0" brushRef="#br0">13 53 14099,'-4'4'1709,"-1"0"-1259,4 0-1,-1 0-89,2 0-90,-1-1 0,1 3 0,0 0-90,0 3-90,0-1 90,1 2-91,0 7 1,1-4 180,4 18-270,-2-12 90,2 8 0,-2-10 0,2 9 0,-2-7-90,5 13 0,-4-15 90,5 11-90,-4-14-90,5 7 90,-4-11 0,9 5 0,-6-9 0,5 1 0,-4-6 0,1 0 0,1-2 0,0-2 90,13-10-90,-10 3 0,10-9-90,-14 5 90,6-7 0,-5 3-90,7-13 0,-10 11-90,6-14 90,-7 12 90,1-5-90,-5 7-90,2-4 91,-3 6 89,2-9-90,-4 13 90,0-6 0,-1 10-90,-1-3 90,-1 5-90,0 0 0,1 3 0,0 2 0,0-1 0,0 2 0,0-2 0,0-2 90,0 4 0,0-3 90,0 4-90,0-2 90,-1 2-90,0-2 90,-1 2 90,0 0-90,0 1 0,0 0 90,-2 1 179,1 2-269,0-1 90,-1 5 0,2-2 270,-6 13-360,3-7 90,-6 15-90,6-12 90,-5 10-91,5-9 91,-6 10-90,5-11 0,-2 2 0,1-6 90,-2 1-180,1-3 90,-4 4-90,6-8 0,-3 2 0,6-5 0,-2 1 0,-1-2 0,1-1 0,-2 0 0,0-1 0,1-1 0,-1 0 0,0-1 0,1 1 0,-3-4 0,2 1-180,-4-8 90,4 5-180,-5-8 1,4 6-181,-5-4 90,6 7-719,-3-2 269,5 5-359,1 1-810,3 2-1439,1-1 1799,3-2 1619,3-6 0,-1 4 0,0-1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context>
    <inkml:brush xml:id="br0">
      <inkml:brushProperty name="width" value="0.1" units="cm"/>
      <inkml:brushProperty name="height" value="0.1" units="cm"/>
      <inkml:brushProperty name="color" value="#00A0D7"/>
    </inkml:brush>
  </inkml:definitions>
  <inkml:trace contextRef="#ctx0" brushRef="#br0">33816 18550 16383 0 0,'9'-9'0'0'0,"16"-7"0"0"0,18-11 0 0 0,21-10 0 0 0,22-9 0 0 0,16-14 0 0 0,14-6 0 0 0,-4 7 0 0 0,-13 5 0 0 0,-14 3 0 0 0,-7 10 0 0 0,-5 12 0 0 0,-6 11 0 0 0,-4 8 0 0 0,-5 7 0 0 0,6 2 0 0 0,1 3 0 0 0,-2 0 0 0 0,7 10 0 0 0,1 2 0 0 0,6 8 0 0 0,11 10 0 0 0,0 6 0 0 0,-1 8 0 0 0,-1 8 0 0 0,4 3 0 0 0,-7 2 0 0 0,-10 0 0 0 0,-8-1 0 0 0,-7-2 0 0 0,-3 8 0 0 0,-1-5 0 0 0,-11-10 0 0 0,-12-3 0 0 0,-2-1 0 0 0,-7 0 0 0 0,2 3 0 0 0,-2 0 0 0 0,3-6 0 0 0,-3-3 0 0 0,-4 2 0 0 0,-6-2 0 0 0,-5-4 0 0 0,5 2 0 0 0,10-6 0 0 0,1 1 0 0 0,5 4 0 0 0,7-5 0 0 0,7-7 0 0 0,4-7 0 0 0,13-8 0 0 0,11-14 0 0 0,7-6 0 0 0,9-2 0 0 0,-1 2 0 0 0,-6-6 0 0 0,-13-1 0 0 0,-7 3 0 0 0,-15 5 0 0 0</inkml:trace>
</inkml:ink>
</file>

<file path=ppt/ink/ink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69"/>
    </inkml:context>
    <inkml:brush xml:id="br0">
      <inkml:brushProperty name="width" value="0.06" units="cm"/>
      <inkml:brushProperty name="height" value="0.06" units="cm"/>
      <inkml:brushProperty name="color" value="#6ABF4B"/>
    </inkml:brush>
  </inkml:definitions>
  <inkml:trace contextRef="#ctx0" brushRef="#br0">22 22 6453,'-6'1'3868,"0"0"-2699,1 1-359,1 0-4342,3-2 5961,1 0-1120,0 2-859,1 0-1,0 2-179,2-1 0,2 0 0,8 1 3212,-2-3-3392,14-1-90,-8-2 0,16-3 0,-12 1 0,15-4-90,13-2 90,-18 3 0,10-1 0,-31 6 0,-3 2-90,3-1 90,-4 2 0,2 0 0,-2 2-90,0 0 90,-2 1 0,1 0 0,-3-2 0,0 0 0,1 0 0,-1-1 0,0 0 0,-1 0 0,-3 2 0,1-2 0,-5 3 0,0-1 90,-3 1-90,-1 0 90,-3 1-90,-1 0 90,-2 0 0,0 2 0,-2-1 90,-8 5-90,8-3-90,-5 3 90,10-3 89,-3 2-89,4-4 0,-3 5 0,9-7-90,-1 2 90,5-5-90,2 2 0,3-2 0,6 3 0,0-3-90,10 1 90,-6-2-180,11-1 90,-8 0-89,14-2 89,-11 0-90,6-1 180,-8 2-90,6 1 90,-10 1 0,3 2 0,-12 2 0,-3 1 0,1 3 90,-3 1-90,-1-1 0,-2 2 90,-1-4 90,-4 3-91,1-3 1,-4 1 90,0-2 0,-10 3 0,3-2 0,-19 4-180,15-4 90,-9 2-90,11-3-90,-7 1-90,16-4-270,-6 1 91,17-3-721,2-2 181,2 0-2249,1-3 1528,-1 3 1,-1 0 300,-2 2 0,0 0 0</inkml:trace>
</inkml:ink>
</file>

<file path=ppt/ink/ink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0"/>
    </inkml:context>
    <inkml:brush xml:id="br0">
      <inkml:brushProperty name="width" value="0.06" units="cm"/>
      <inkml:brushProperty name="height" value="0.06" units="cm"/>
      <inkml:brushProperty name="color" value="#6ABF4B"/>
    </inkml:brush>
  </inkml:definitions>
  <inkml:trace contextRef="#ctx0" brushRef="#br0">339 11 6813,'-4'3'2968,"3"-2"-1798,-1 0 2158,2-1-2878,0-3-91,-1 1 1,0-2-90,-4 1 0,-1 1 0,-2 1-90,-1 0 89,0 1-179,-2 0 90,-1 1-90,0-1 90,-1 1-180,0-1 90,0 1 0,1-1 0,0 0 0,0-1 90,-6 1-90,3 0 90,-11 2-180,10-1 90,-10 3 0,13-1-90,-3 0 0,8 0 0,2-2 0,0 1 0,3 0 90,-1 0-90,1 0 0,1 0 89,0-1 1,1 2-90,1-3 90,-1 3 0,1-1 0,0 2 0,1 1 0,0-1 90,3 2-90,-1-2 0,4 2 0,-2-2 0,3 1 0,-2-1 0,3 2-90,-2-2 0,3 0 0,-1-3 0,7 0 0,-2-2-90,12 0 90,-10 0 0,9 0 0,-11 2 0,3 0 90,-10 0-180,2 2 90,-7-2 0,0 0-90,-2-1 90,0 3 0,-2 0 0,-1 2 0,-2-1 0,-2 1 0,-1 0 0,-7 2 0,3-1 0,-11 6 0,9-5-90,-11 7 90,11-6 0,-5 4 0,7-2 0,-4 4 0,4-4 0,-5 7 0,9-9 90,-4 6-90,7-7 180,0 5-90,4-4 180,4 4-1,1-3 91,9 4-180,-2-4-90,5 1 90,0-3 0,13 2-180,-6-3 90,20 3-90,-16-6 0,6 1 0,-12-4-90,-2 1 0,-2-2-90,-2 0-180,-3-1-179,-2-1-1,-4 0-1259,1-3 180,-3 1-2519,1-2 2339,-1-2-2428,7-10 4227,-1 1 0,3-6 0,-3 9 0</inkml:trace>
</inkml:ink>
</file>

<file path=ppt/ink/ink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1"/>
    </inkml:context>
    <inkml:brush xml:id="br0">
      <inkml:brushProperty name="width" value="0.06" units="cm"/>
      <inkml:brushProperty name="height" value="0.06" units="cm"/>
      <inkml:brushProperty name="color" value="#6ABF4B"/>
    </inkml:brush>
  </inkml:definitions>
  <inkml:trace contextRef="#ctx0" brushRef="#br0">23 567 6273,'-12'11'3239,"6"-1"-2070,2-4 0,4-2-179,-1-2-361,1-2-359,4-1 0,0 0-90,3-1 180,0-2-180,0-1 89,-1 0 1,1-3 90,7-4-270,-2 0 180,12-10-180,-9 8 90,11-10-90,-12 9 90,7-7-1,-10 9 1,2-5-90,-7 9 0,0-5 0,-3 7-90,0-3 0,-2 3 90,2-3-90,0 3 90,1-6-90,-1 5 180,1-7-90,-2 6 90,0-6-180,-1 5 180,0-6-180,-1 6 90,0-5 0,0 6-90,0-2 90,0 4 0,0-3-1,0 1 1,-1-5 0,0 4 0,0 0 0,0 4-90,1-1 90,-1 0 0,1 0-90,0-1 180,0-1-180,0 1 90,-1-2-90,0 4 90,-2-2 0,1 3 0,-3-1-90,1 5 90,-2-1-90,2 1 0,-2 0-90,2-1-450,0 0 0,3 1-1798,1-3 89,0 1-1259,1 0 1889,1-5-1169,4-5 2788,1 0 0,3-4 0,-2 8 0</inkml:trace>
</inkml:ink>
</file>

<file path=ppt/ink/ink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2"/>
    </inkml:context>
    <inkml:brush xml:id="br0">
      <inkml:brushProperty name="width" value="0.06" units="cm"/>
      <inkml:brushProperty name="height" value="0.06" units="cm"/>
      <inkml:brushProperty name="color" value="#6ABF4B"/>
    </inkml:brush>
  </inkml:definitions>
  <inkml:trace contextRef="#ctx0" brushRef="#br0">153 2278 6723,'-2'6'3058,"0"-1"-1888,2-3-1,-1 1-449,1-3-91,-1 3-179,0-2 90,-1 1-1,0-1-89,-1 0-90,3-1-180,-4 1 0,2-1 90,-5-3-180,1 0-90,-2-4 0,4 1 179,-1-5-89,2 1 180,-3-10-90,3 6 0,-3-6 0,1 3 0,-1-2-90,-1-1 90,0-1-90,0-2-90,-2-10 0,3 6 0,-2-21 0,5 18 0,-1-11 0,2 13 0,0-2 0,-1 3 0,0 0 90,0 1-90,0 2 0,0 0 0,1-7 0,1 8 0,1-15 0,3 16-90,5-17 90,-2 16 0,4-7 0,-2 9 0,0 2 0,1 0 0,0 1 0,0 1 0,1 1 0,1 1 0,1 1 90,1 0-90,0-1 0,11-8 0,-5 5 0,7-7 90,-7 6-90,1 1 0,0-1 0,0 1 0,-2 0 0,0 1 0,-2-1 0,5-6 0,-5 5 0,8-12 0,-11 13 0,8-14 0,-9 12 0,8-14 89,-10 13-89,7-16 0,-9 15 90,3-16-90,-6 16 0,-1-7 0,-2 9 0,0-10 0,0 8 90,2-16 0,-2 16 0,1-14-90,-1 16 180,-1-11-180,-1 14 90,-1-4-90,0 8 90,-3-14 0,1 9-90,-2-10 90,2 12 0,-3-7 0,0 7 0,-4-11 0,2 12 90,-7-11-180,4 10 180,-9-14-90,7 10-1,-5-6 1,6 8 90,-11-15-90,10 13-90,-7-10 0,13 17 0,2-2-90,1 3-90,2-6 1,1 10-541,2-7 0,-1 10-2698,1-4 1260,-1 6-1440,1 1 1978,-2-6 1620,4-8 0,2-4 0,4-6 0</inkml:trace>
</inkml:ink>
</file>

<file path=ppt/ink/ink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3"/>
    </inkml:context>
    <inkml:brush xml:id="br0">
      <inkml:brushProperty name="width" value="0.06" units="cm"/>
      <inkml:brushProperty name="height" value="0.06" units="cm"/>
      <inkml:brushProperty name="color" value="#E2231A"/>
    </inkml:brush>
  </inkml:definitions>
  <inkml:trace contextRef="#ctx0" brushRef="#br0">740 142 6183,'-5'-6'3329,"1"1"-2070,6 0 0,-2 2-179,3-5-721,-5 2 1,-1-1 0,0 0-90,1 0 90,-2 1-1,2-1 1,-3 0-90,0 0 629,-13-8-539,5 6-180,-10-5 90,7 7-90,-1 1 0,-2 1 0,-1 2 0,-2 2-90,-1 0-1,0 2 1,-1 1 0,-1 0 0,-1 2 90,-13 4-90,9 0 90,-22 8-180,22-4 180,-18 12-180,21-8 90,-17 16 0,19-10 0,-15 20-90,17-14 90,-5 10 0,11-11 90,-2 25-180,10-18 0,-1 18 90,11-23-90,2 0 90,3 0-90,17 29 89,-5-22-89,27 33 0,-15-39 0,13 8 0,-8-15 0,3-1 0,4-2 0,1-1 0,22 2 0,-14-7-89,37-2-1,-36-12 90,34-13-90,-38-2 90,26-21 0,-36 11-90,8-12 90,-20 10 0,4-15 0,-9 9 90,4-25-90,-17 23 0,-8-27 90,-8 23 179,-22-28-89,5 27 180,-29-24-180,17 29 180,-30-15-270,26 26 0,-10-5 0,18 13-90,-7-2 0,13 6-270,-7-5 0,21 9-809,0-1 449,10 4-1889,3-2-89,0 5-2789,2-2 3778,4 2 360,0 0 1259,12-5 0,-5 1 0,4-3 0</inkml:trace>
</inkml:ink>
</file>

<file path=ppt/ink/ink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4"/>
    </inkml:context>
    <inkml:brush xml:id="br0">
      <inkml:brushProperty name="width" value="0.06" units="cm"/>
      <inkml:brushProperty name="height" value="0.06" units="cm"/>
      <inkml:brushProperty name="color" value="#6ABF4B"/>
    </inkml:brush>
  </inkml:definitions>
  <inkml:trace contextRef="#ctx0" brushRef="#br0">550 147 6633,'-2'-2'2609,"0"0"-1620,2-1-179,0 1-361,1-3-89,2 0-90,0-1 90,1-1 0,-1 1-1,0 2-89,-1-1 630,-3-6-540,0 4 89,-4-10-179,2 10 90,-3-6-90,1 6 90,-4-4-180,2 5-1,-4 0 1,3 3 180,-5 0-270,2 1 180,-7-1-180,7 1 0,-3 0 0,4 2 0,-1 0 90,0 1-90,-1 0-1,0 2 91,-9 3-90,5 0 0,-6 2 0,7-1 0,-5 4 0,4-2 0,-9 7-90,10-5 180,-9 7-180,10-6 180,-11 9-180,10-8 90,-11 12 0,10-9-90,-3 6 0,6-6 180,-4 9-180,5-5 90,-6 15 0,8-14 0,-4 18-90,8-15 0,0 17-90,6-17 90,5 16 0,1-18 0,9 13 0,-3-16 0,6 5 0,-4-10 0,11 5 0,-6-7 0,20 3 0,-15-9 0,23-4 0,-17-6 0,24-12 0,-21 1 0,11-9 0,-15 3-90,22-24 90,-20 16 0,15-19 0,-26 23 0,0-11 0,-7 9 90,1-19-90,-10 21 90,-6-19-1,-2 20 271,-12-17-180,2 19 0,-8-5 0,2 11 270,-24-5-360,16 8-90,-16-3 90,24 10-90,1 2-90,3 1 90,3 2-90,3 0 0,3 1-180,4 0-899,-1 2 449,2 0-1889,5 6 91,0-4-1260,5 6 2159,6-5-1169,15 0 2788,4-4 0,7-2 0,-8-5 0</inkml:trace>
</inkml:ink>
</file>

<file path=ppt/ink/ink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5"/>
    </inkml:context>
    <inkml:brush xml:id="br0">
      <inkml:brushProperty name="width" value="0.06" units="cm"/>
      <inkml:brushProperty name="height" value="0.06" units="cm"/>
      <inkml:brushProperty name="color" value="#6ABF4B"/>
    </inkml:brush>
  </inkml:definitions>
  <inkml:trace contextRef="#ctx0" brushRef="#br0">308 77 7623,'6'-5'3418,"-1"1"-2339,1-1-269,-2 0-181,0 0-179,-2 0 0,0 1-1,-2 0 91,0-2-90,-1 2-90,-1-2-90,-2 3-1,-2-1 1,0 0-90,-1 1 0,0 0 0,-2 0 0,-1 1-90,-1 1 90,0 0-90,-1 2 90,-1 2-91,-1 0 1,0 2 0,-2 1 90,0 1-90,1 1 0,-2 2 0,2 1 0,0 2 0,0 2 0,1 2-90,1 2 90,0 1 0,2 2 0,-8 22 0,8-14-90,-3 15 90,10-21-90,2 0 0,3 1 90,2 0-90,3 0 0,3-1 0,2 0 0,4-1 0,4-2 0,3-1 0,18 1 0,-6-7 0,14 0 0,-12-10 0,32-11 0,-26-2 0,23-7 0,-35 1 90,9-11-90,-11 5 0,12-21 0,-21 15 0,6-21 90,-16 19 0,-3-20 89,-8 20 1,-6-8 0,-3 11 180,-13-8-90,3 9 0,-24-12-90,16 20-1,-21-5-179,23 13 0,-13-2 0,21 7 0,-2-2 0,9 2-179,-2 0-1,6 1-90,-2 0-90,6 3-899,3 0 269,-2 0-3237,0 2 2248,1-1-1619,-2 5 1979,3-5 1619,0 8 0,2-8 0,1 4 0</inkml:trace>
</inkml:ink>
</file>

<file path=ppt/ink/ink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6"/>
    </inkml:context>
    <inkml:brush xml:id="br0">
      <inkml:brushProperty name="width" value="0.06" units="cm"/>
      <inkml:brushProperty name="height" value="0.06" units="cm"/>
      <inkml:brushProperty name="color" value="#6ABF4B"/>
    </inkml:brush>
  </inkml:definitions>
  <inkml:trace contextRef="#ctx0" brushRef="#br0">43 120 6273,'-13'2'3329,"3"-1"-2160,2 0 90,5-1-90,-1-2-719,2 0-90,4-3 0,1 0 90,2-1-1,1 0 91,1 0-90,0 0-90,0 1-1,0 1-89,0 1-90,-1 2 0,1 1 0,-1 2-90,2 2 90,2 8-90,-5-4 90,1 9-91,-6-9-89,-3 1 90,-2-3-90,-1-2 0,0 0 0,-1-1 0,-1-1 0,0-3 0,0-2 0,-3-7-90,4 0 90,-1-12-89,6 7 89,6-11 0,1 12-90,4-1 90,0 7 0,0 2 90,1 2-90,-1 3 89,-1 2 1,0 2 90,-1 4 90,0 8-180,-1-3 90,-3 13-90,-4-11 0,-6 7-90,-2-11 0,-3 2 0,2-6 0,1-2 0,-1-2 0,2-3-90,1-2 90,1-3 0,1-2-180,3-7 180,3 2-90,7-10 0,0 10 90,12-8 0,-6 12 0,5-2 90,-5 8 90,0 4-90,-4 2 180,-4 11-180,-6-3 0,-9 11-90,-1-8 90,-12 8-90,7-10 0,-11 3 0,11-10-90,-5-2 90,12-6-90,0-3 90,6-4-180,11-16 180,-1 8-90,8-10 90,-2 14 0,8 0 90,-5 4 90,10 2-90,-15 9 180,-1 11-91,-12 1 91,-11 18-180,-2-11 0,-6 6 0,4-11 0,-11 2-90,11-10 0,-7 0 0,15-10-90,2-10 90,3 0-270,6-15 0,3 9-539,13-15 89,-5 17-449,6-3-810,-7 12-3778,1 7 4048,-2 1 1709,7 7 0,-4-3 0,6 2 0</inkml:trace>
</inkml:ink>
</file>

<file path=ppt/ink/ink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7"/>
    </inkml:context>
    <inkml:brush xml:id="br0">
      <inkml:brushProperty name="width" value="0.06" units="cm"/>
      <inkml:brushProperty name="height" value="0.06" units="cm"/>
      <inkml:brushProperty name="color" value="#6ABF4B"/>
    </inkml:brush>
  </inkml:definitions>
  <inkml:trace contextRef="#ctx0" brushRef="#br0">87 143 6453,'-11'-1'4048,"1"-2"-2609,4-3 90,1 0-90,2-1-809,0 0-180,2-1-90,5 0-90,3-1-1,3-2 361,8-3-450,-3 4 360,11-2-361,-13 9 91,4 7-180,-11 5 90,-4 17-90,-5-5-90,-10 16 0,2-14 90,-6 3-90,5-10 0,-7-1 0,5-7 0,-8-4 0,10-8 90,-4-12 0,9 1 0,4-16 0,6 12 90,11-10-90,-1 15 0,6-3 90,-5 11-90,0 1 89,-1 4-89,-1 3 0,-1 3 90,-2 2-90,-1 3 90,-3 6-90,-3-3-90,-2 2 90,-4-6-90,-2-1 90,-2-2-90,-2-2 0,-1-1-90,-8-4 90,5-1 0,-5-4-90,8-1 90,1-3-90,3-2 90,3-1-90,3-2 0,4-1 90,1-1-90,9-5 0,-2 7 90,9-5 0,-7 13 0,4 2 90,-9 8 0,-2 11 0,-6-1 0,-3 9 0,-4-5-90,-3 2 90,-2-2-90,-1 0 90,-7 1-90,6-7 0,-7 1 0,10-10-90,1-8 0,7-2 90,6-15-90,3 5 90,5-7 0,1 7 0,4-3 0,-5 8 0,1 1-90,-8 8-450,-4 8 1,-2 1-1620,-4 9-450,2-6-1438,-5 5 2248,3-7-1259,-2 3 3058,4-5 0,1 0 0,3-4 0</inkml:trace>
</inkml:ink>
</file>

<file path=ppt/ink/ink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8"/>
    </inkml:context>
    <inkml:brush xml:id="br0">
      <inkml:brushProperty name="width" value="0.06" units="cm"/>
      <inkml:brushProperty name="height" value="0.06" units="cm"/>
      <inkml:brushProperty name="color" value="#6ABF4B"/>
    </inkml:brush>
  </inkml:definitions>
  <inkml:trace contextRef="#ctx0" brushRef="#br0">267 165 6183,'-6'3'3508,"1"-2"-2158,5-6-1,-1 2-180,1-4-629,0 7-90,-1-3-91,-1 2-89,1 0-90,-1-1 90,0 1 0,1 0-90,-4 1 0,1 1 0,-2 1 0,0 1-1,1 0 1,-1 2 0,0 0 0,-1 1 0,0 0 0,-1 1 0,0 1 0,-1 0-90,1 1 90,-2 1-91,1 0 271,-8 11-270,6-7-90,-6 7 90,9-8 0,1-1 0,-1 1 0,2-1 0,-1 1-90,1 1 90,0-1 0,1 0-90,0 0 90,0 1 0,-2 6 0,2-5 0,-4 13-90,5-12 0,-1 12 0,3-10 90,0 12-90,3-12 90,1 14-90,0-13 179,4 13-179,-2-13 180,3 14-180,-1-12 90,1 5 0,0-8 0,4 8-90,-1-5 90,12 12 0,-7-14 0,16 12-90,-11-14 180,17 8-90,-13-12-90,7 4 90,-10-7-90,13 5 90,-7-4-90,25 6 0,-17-9 0,32 2 0,-24-6 0,36-3 0,-30-1 0,14-4 0,-20-1 0,33-9 0,-29 3 0,26-8 0,-36 5 90,16-10-90,-13 5 0,24-15 0,-29 13 0,18-13 90,-24 13-90,18-15 90,-21 14 0,13-17-90,-17 15 90,3-7-1,-11 10-89,0-10 90,-6 6-90,-1-19 90,-8 17-90,-5-21 0,-2 20 90,-8-19-90,4 20 0,-12-19 0,8 18 0,-5-9 0,4 10 0,-7-10 0,6 9 90,-14-15-90,15 20 90,-12-10-90,14 16 0,-8-6 0,11 11 0,-5-5-180,9 8 0,-1 1-179,5 4-1170,3 2 539,0 1-3238,-2 3 2160,2-1-1710,-3 6 2159,4-6 1619,0 11 0,0-10 0,2 4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5"/>
    </inkml:context>
    <inkml:brush xml:id="br0">
      <inkml:brushProperty name="width" value="0.06" units="cm"/>
      <inkml:brushProperty name="height" value="0.06" units="cm"/>
      <inkml:brushProperty name="color" value="#6ABF4B"/>
    </inkml:brush>
  </inkml:definitions>
  <inkml:trace contextRef="#ctx0" brushRef="#br0">308 77 7623,'6'-5'3418,"-1"1"-2339,1-1-269,-2 0-181,0 0-179,-2 0 0,0 1-1,-2 0 91,0-2-90,-1 2-90,-1-2-90,-2 3-1,-2-1 1,0 0-90,-1 1 0,0 0 0,-2 0 0,-1 1-90,-1 1 90,0 0-90,-1 2 90,-1 2-91,-1 0 1,0 2 0,-2 1 90,0 1-90,1 1 0,-2 2 0,2 1 0,0 2 0,0 2 0,1 2-90,1 2 90,0 1 0,2 2 0,-8 22 0,8-14-90,-3 15 90,10-21-90,2 0 0,3 1 90,2 0-90,3 0 0,3-1 0,2 0 0,4-1 0,4-2 0,3-1 0,18 1 0,-6-7 0,14 0 0,-12-10 0,32-11 0,-26-2 0,23-7 0,-35 1 90,9-11-90,-11 5 0,12-21 0,-21 15 0,6-21 90,-16 19 0,-3-20 89,-8 20 1,-6-8 0,-3 11 180,-13-8-90,3 9 0,-24-12-90,16 20-1,-21-5-179,23 13 0,-13-2 0,21 7 0,-2-2 0,9 2-179,-2 0-1,6 1-90,-2 0-90,6 3-899,3 0 269,-2 0-3237,0 2 2248,1-1-1619,-2 5 1979,3-5 1619,0 8 0,2-8 0,1 4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context>
    <inkml:brush xml:id="br0">
      <inkml:brushProperty name="width" value="0.1" units="cm"/>
      <inkml:brushProperty name="height" value="0.1" units="cm"/>
      <inkml:brushProperty name="color" value="#00A0D7"/>
    </inkml:brush>
  </inkml:definitions>
  <inkml:trace contextRef="#ctx0" brushRef="#br0">37755 18988 16383 0 0,'0'8'0'0'0,"8"2"0"0"0,12 5 0 0 0,2 4 0 0 0,6-2 0 0 0,8 6 0 0 0,6 7 0 0 0,5-1 0 0 0,-5-1 0 0 0,7-1 0 0 0,-3 5 0 0 0,-10 4 0 0 0,-3-2 0 0 0,-11-4 0 0 0,-9 7 0 0 0,-7 6 0 0 0,-4 5 0 0 0,-3 2 0 0 0,-10-6 0 0 0,-12-11 0 0 0,-11-12 0 0 0,-8-8 0 0 0,-16-8 0 0 0,-7 6 0 0 0,-1 0 0 0 0,1 8 0 0 0,3 0 0 0 0,13-3 0 0 0</inkml:trace>
</inkml:ink>
</file>

<file path=ppt/ink/ink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9"/>
    </inkml:context>
    <inkml:brush xml:id="br0">
      <inkml:brushProperty name="width" value="0.06" units="cm"/>
      <inkml:brushProperty name="height" value="0.06" units="cm"/>
      <inkml:brushProperty name="color" value="#6ABF4B"/>
    </inkml:brush>
  </inkml:definitions>
  <inkml:trace contextRef="#ctx0" brushRef="#br0">12 81 6273,'-6'0'3778,"2"-1"-2429,3 0 181,1-3-271,3 0-450,1-2-179,0 0-90,1 1-1,-1 0-89,1 0 0,-1 1 0,1 0-91,-3 3 1,4-1-90,-1 3 0,1 1 180,5 6-270,-2 0 89,8 12-179,-7-5 180,9 15-180,-8-12-90,3 8 90,-4-8-90,-1 0 90,0 0-90,1 0 0,1 0 90,6 5-90,-4-7 0,5 4 90,-6-9-90,-1-2 0,-1-2 0,0-2 90,-2-1-90,-1-2 0,-2-1 0,3-1 0,-2-1 0,4-2 0,-1-1 0,0-2 0,2-2 90,2-2-90,0-2 0,1-1 0,2-4 0,0 0 0,0-3 0,-1 0 0,0-2 0,5-9 0,-5 7 0,8-13 0,-11 17 0,6-7 0,-9 14 0,2-3 0,-6 8 0,0 1 0,-2 4-180,0 0-90,-1 1-719,1-1 89,-3 3-5126,-1-1 4137,-3 5 90,-3 1 180,-1 3 1619,-1-1 0,4-2 0,1-2 0</inkml:trace>
</inkml:ink>
</file>

<file path=ppt/ink/ink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80"/>
    </inkml:context>
    <inkml:brush xml:id="br0">
      <inkml:brushProperty name="width" value="0.06" units="cm"/>
      <inkml:brushProperty name="height" value="0.06" units="cm"/>
      <inkml:brushProperty name="color" value="#6ABF4B"/>
    </inkml:brush>
  </inkml:definitions>
  <inkml:trace contextRef="#ctx0" brushRef="#br0">231 5 11490,'-2'-3'2249,"0"1"-1889,0 2 0,0 1 89,-2-1-89,2 1 90,-1 0-180,0 0 90,-1 2-90,-2 1-1,0 0 1,0 1 270,-6 8-450,4-3 180,-9 10-180,9-8 179,-6 10-179,5-8 90,-5 14-90,6-10 180,-8 17-180,6-13 0,-3 11 0,3-9 90,-2 13-90,3-8 0,-5 24 0,8-21 90,0 27-90,4-23 0,3 27-1,1-24 91,5 27-90,-2-28 0,5 10 0,-2-17 0,2-1-90,1-1 90,1-3 0,1 0-90,2-2 0,2 0 0,11 8 0,-5-9 0,18 14-90,-17-16-90,14 10-90,-17-15-89,3 3-181,-10-9-1619,2-2-359,-7-3-1350,0-2 2069,-3-5 1799,18-29 0,-5 8 0,14-25 0</inkml:trace>
</inkml:ink>
</file>

<file path=ppt/ink/ink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81"/>
    </inkml:context>
    <inkml:brush xml:id="br0">
      <inkml:brushProperty name="width" value="0.06" units="cm"/>
      <inkml:brushProperty name="height" value="0.06" units="cm"/>
      <inkml:brushProperty name="color" value="#6ABF4B"/>
    </inkml:brush>
  </inkml:definitions>
  <inkml:trace contextRef="#ctx0" brushRef="#br0">13 20 6363,'-7'2'3958,"2"-3"-2429,10-2 0,1-2 0,4-1-719,-2 3-90,1 1-181,2 1 1,2 0-90,3 1-1,1 2-89,1 1-90,1 2 450,15 13-540,-12-5 179,17 16-179,-22-13 0,4 7-90,-9-4 90,0 1-90,-1 3 0,-2 2 0,-1 3 0,-1 1 0,0 1 0,2 16-90,-2-11 90,4 24-90,-6-24 90,1 22-90,-3-23 0,-1 22 0,-1-24 0,-1 20 0,-1-22 0,0 7 0,-1-13 0,-4 8 0,-1-10 90,-10 14-90,3-16 0,-13 14 0,9-15-90,-5 7 90,7-7 0,-6 12 0,8-12 0,-4 8 0,10-15-90,-1 1 0,2-3-630,-3 2 91,7-7-1530,-1-1-90,2-3-1979,0-1 2340,-3-4-1261,-1-9 3149,1 1 0,0-9 0,3 6 0</inkml:trace>
</inkml:ink>
</file>

<file path=ppt/ink/ink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82"/>
    </inkml:context>
    <inkml:brush xml:id="br0">
      <inkml:brushProperty name="width" value="0.06" units="cm"/>
      <inkml:brushProperty name="height" value="0.06" units="cm"/>
      <inkml:brushProperty name="color" value="#6ABF4B"/>
    </inkml:brush>
  </inkml:definitions>
  <inkml:trace contextRef="#ctx0" brushRef="#br0">2 109 9152,'0'-5'3598,"1"2"1169,-1 3-4587,1 6-90,-2-2 0,2 6 0,-2-1 0,0-1 0,0 2 0,1 3-90,-1-1 90,1 7-90,1-7 89,-1 11 1,0-8 0,0 6-90,0-5 180,4 30-90,-1-23-90,4 23 90,-3-31-90,1 1 0,4 5 90,-1-5-90,3 3 0,-2-8-90,7 3 90,-3-6 0,10 2 90,-9-7-90,9-2 0,-9-4 0,8-6 0,-9-1 0,10-11-90,-10 5-90,10-16 90,-10 11-90,8-18 90,-9 14 1,3-9 89,-6 10-90,3-12 0,-4 8 90,3-17 0,-5 20 0,-2-14-90,-2 18 90,-1-4 0,0 10 90,1-8-90,-1 12 90,2-6-90,-3 14 179,2 0-89,-2 1 450,1 1-540,-1 5 90,-1-4-90,1 4 90,0-4-90,-1 1 90,0 0 0,-2 3 0,0 0 90,-3 3-180,1-1 180,-3 4-180,3-3 90,-4 8-90,3-6 90,-2 6 0,1-4-90,-1 2 89,0 0 1,-2 2 0,1 0-90,-1 0 90,1 0 0,1-1-90,0-1 0,1-1 90,-2 0-90,2-4 0,1 0 0,2-5 0,1-3 0,-1 0-90,-2-5 90,1 1-90,-3-6 90,3 2 0,-3-6 0,2 5 0,-3-4 0,3 5 0,-4-2 0,4 4 0,-3-1 0,3 3 0,-6-4-90,4 2 90,-8-3-90,6 5-269,-3-2 89,7 3-720,0 0 1,5 0-2789,0-2 1979,1 3-1619,0-8 1889,3-4 1529,12-11 0,0 0 0,9-1 0</inkml:trace>
</inkml:ink>
</file>

<file path=ppt/ink/ink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68"/>
    </inkml:context>
    <inkml:brush xml:id="br0">
      <inkml:brushProperty name="width" value="0.06" units="cm"/>
      <inkml:brushProperty name="height" value="0.06" units="cm"/>
      <inkml:brushProperty name="color" value="#6ABF4B"/>
    </inkml:brush>
  </inkml:definitions>
  <inkml:trace contextRef="#ctx0" brushRef="#br0">13 53 14099,'-4'4'1709,"-1"0"-1259,4 0-1,-1 0-89,2 0-90,-1-1 0,1 3 0,0 0-90,0 3-90,0-1 90,1 2-91,0 7 1,1-4 180,4 18-270,-2-12 90,2 8 0,-2-10 0,2 9 0,-2-7-90,5 13 0,-4-15 90,5 11-90,-4-14-90,5 7 90,-4-11 0,9 5 0,-6-9 0,5 1 0,-4-6 0,1 0 0,1-2 0,0-2 90,13-10-90,-10 3 0,10-9-90,-14 5 90,6-7 0,-5 3-90,7-13 0,-10 11-90,6-14 90,-7 12 90,1-5-90,-5 7-90,2-4 91,-3 6 89,2-9-90,-4 13 90,0-6 0,-1 10-90,-1-3 90,-1 5-90,0 0 0,1 3 0,0 2 0,0-1 0,0 2 0,0-2 0,0-2 90,0 4 0,0-3 90,0 4-90,0-2 90,-1 2-90,0-2 90,-1 2 90,0 0-90,0 1 0,0 0 90,-2 1 179,1 2-269,0-1 90,-1 5 0,2-2 270,-6 13-360,3-7 90,-6 15-90,6-12 90,-5 10-91,5-9 91,-6 10-90,5-11 0,-2 2 0,1-6 90,-2 1-180,1-3 90,-4 4-90,6-8 0,-3 2 0,6-5 0,-2 1 0,-1-2 0,1-1 0,-2 0 0,0-1 0,1-1 0,-1 0 0,0-1 0,1 1 0,-3-4 0,2 1-180,-4-8 90,4 5-180,-5-8 1,4 6-181,-5-4 90,6 7-719,-3-2 269,5 5-359,1 1-810,3 2-1439,1-1 1799,3-2 1619,3-6 0,-1 4 0,0-1 0</inkml:trace>
</inkml:ink>
</file>

<file path=ppt/ink/ink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69"/>
    </inkml:context>
    <inkml:brush xml:id="br0">
      <inkml:brushProperty name="width" value="0.06" units="cm"/>
      <inkml:brushProperty name="height" value="0.06" units="cm"/>
      <inkml:brushProperty name="color" value="#6ABF4B"/>
    </inkml:brush>
  </inkml:definitions>
  <inkml:trace contextRef="#ctx0" brushRef="#br0">22 22 6453,'-6'1'3868,"0"0"-2699,1 1-359,1 0-4342,3-2 5961,1 0-1120,0 2-859,1 0-1,0 2-179,2-1 0,2 0 0,8 1 3212,-2-3-3392,14-1-90,-8-2 0,16-3 0,-12 1 0,15-4-90,13-2 90,-18 3 0,10-1 0,-31 6 0,-3 2-90,3-1 90,-4 2 0,2 0 0,-2 2-90,0 0 90,-2 1 0,1 0 0,-3-2 0,0 0 0,1 0 0,-1-1 0,0 0 0,-1 0 0,-3 2 0,1-2 0,-5 3 0,0-1 90,-3 1-90,-1 0 90,-3 1-90,-1 0 90,-2 0 0,0 2 0,-2-1 90,-8 5-90,8-3-90,-5 3 90,10-3 89,-3 2-89,4-4 0,-3 5 0,9-7-90,-1 2 90,5-5-90,2 2 0,3-2 0,6 3 0,0-3-90,10 1 90,-6-2-180,11-1 90,-8 0-89,14-2 89,-11 0-90,6-1 180,-8 2-90,6 1 90,-10 1 0,3 2 0,-12 2 0,-3 1 0,1 3 90,-3 1-90,-1-1 0,-2 2 90,-1-4 90,-4 3-91,1-3 1,-4 1 90,0-2 0,-10 3 0,3-2 0,-19 4-180,15-4 90,-9 2-90,11-3-90,-7 1-90,16-4-270,-6 1 91,17-3-721,2-2 181,2 0-2249,1-3 1528,-1 3 1,-1 0 300,-2 2 0,0 0 0</inkml:trace>
</inkml:ink>
</file>

<file path=ppt/ink/ink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0"/>
    </inkml:context>
    <inkml:brush xml:id="br0">
      <inkml:brushProperty name="width" value="0.06" units="cm"/>
      <inkml:brushProperty name="height" value="0.06" units="cm"/>
      <inkml:brushProperty name="color" value="#6ABF4B"/>
    </inkml:brush>
  </inkml:definitions>
  <inkml:trace contextRef="#ctx0" brushRef="#br0">339 11 6813,'-4'3'2968,"3"-2"-1798,-1 0 2158,2-1-2878,0-3-91,-1 1 1,0-2-90,-4 1 0,-1 1 0,-2 1-90,-1 0 89,0 1-179,-2 0 90,-1 1-90,0-1 90,-1 1-180,0-1 90,0 1 0,1-1 0,0 0 0,0-1 90,-6 1-90,3 0 90,-11 2-180,10-1 90,-10 3 0,13-1-90,-3 0 0,8 0 0,2-2 0,0 1 0,3 0 90,-1 0-90,1 0 0,1 0 89,0-1 1,1 2-90,1-3 90,-1 3 0,1-1 0,0 2 0,1 1 0,0-1 90,3 2-90,-1-2 0,4 2 0,-2-2 0,3 1 0,-2-1 0,3 2-90,-2-2 0,3 0 0,-1-3 0,7 0 0,-2-2-90,12 0 90,-10 0 0,9 0 0,-11 2 0,3 0 90,-10 0-180,2 2 90,-7-2 0,0 0-90,-2-1 90,0 3 0,-2 0 0,-1 2 0,-2-1 0,-2 1 0,-1 0 0,-7 2 0,3-1 0,-11 6 0,9-5-90,-11 7 90,11-6 0,-5 4 0,7-2 0,-4 4 0,4-4 0,-5 7 0,9-9 90,-4 6-90,7-7 180,0 5-90,4-4 180,4 4-1,1-3 91,9 4-180,-2-4-90,5 1 90,0-3 0,13 2-180,-6-3 90,20 3-90,-16-6 0,6 1 0,-12-4-90,-2 1 0,-2-2-90,-2 0-180,-3-1-179,-2-1-1,-4 0-1259,1-3 180,-3 1-2519,1-2 2339,-1-2-2428,7-10 4227,-1 1 0,3-6 0,-3 9 0</inkml:trace>
</inkml:ink>
</file>

<file path=ppt/ink/ink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1"/>
    </inkml:context>
    <inkml:brush xml:id="br0">
      <inkml:brushProperty name="width" value="0.06" units="cm"/>
      <inkml:brushProperty name="height" value="0.06" units="cm"/>
      <inkml:brushProperty name="color" value="#6ABF4B"/>
    </inkml:brush>
  </inkml:definitions>
  <inkml:trace contextRef="#ctx0" brushRef="#br0">23 567 6273,'-12'11'3239,"6"-1"-2070,2-4 0,4-2-179,-1-2-361,1-2-359,4-1 0,0 0-90,3-1 180,0-2-180,0-1 89,-1 0 1,1-3 90,7-4-270,-2 0 180,12-10-180,-9 8 90,11-10-90,-12 9 90,7-7-1,-10 9 1,2-5-90,-7 9 0,0-5 0,-3 7-90,0-3 0,-2 3 90,2-3-90,0 3 90,1-6-90,-1 5 180,1-7-90,-2 6 90,0-6-180,-1 5 180,0-6-180,-1 6 90,0-5 0,0 6-90,0-2 90,0 4 0,0-3-1,0 1 1,-1-5 0,0 4 0,0 0 0,0 4-90,1-1 90,-1 0 0,1 0-90,0-1 180,0-1-180,0 1 90,-1-2-90,0 4 90,-2-2 0,1 3 0,-3-1-90,1 5 90,-2-1-90,2 1 0,-2 0-90,2-1-450,0 0 0,3 1-1798,1-3 89,0 1-1259,1 0 1889,1-5-1169,4-5 2788,1 0 0,3-4 0,-2 8 0</inkml:trace>
</inkml:ink>
</file>

<file path=ppt/ink/ink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2"/>
    </inkml:context>
    <inkml:brush xml:id="br0">
      <inkml:brushProperty name="width" value="0.06" units="cm"/>
      <inkml:brushProperty name="height" value="0.06" units="cm"/>
      <inkml:brushProperty name="color" value="#6ABF4B"/>
    </inkml:brush>
  </inkml:definitions>
  <inkml:trace contextRef="#ctx0" brushRef="#br0">153 2278 6723,'-2'6'3058,"0"-1"-1888,2-3-1,-1 1-449,1-3-91,-1 3-179,0-2 90,-1 1-1,0-1-89,-1 0-90,3-1-180,-4 1 0,2-1 90,-5-3-180,1 0-90,-2-4 0,4 1 179,-1-5-89,2 1 180,-3-10-90,3 6 0,-3-6 0,1 3 0,-1-2-90,-1-1 90,0-1-90,0-2-90,-2-10 0,3 6 0,-2-21 0,5 18 0,-1-11 0,2 13 0,0-2 0,-1 3 0,0 0 90,0 1-90,0 2 0,0 0 0,1-7 0,1 8 0,1-15 0,3 16-90,5-17 90,-2 16 0,4-7 0,-2 9 0,0 2 0,1 0 0,0 1 0,0 1 0,1 1 0,1 1 0,1 1 90,1 0-90,0-1 0,11-8 0,-5 5 0,7-7 90,-7 6-90,1 1 0,0-1 0,0 1 0,-2 0 0,0 1 0,-2-1 0,5-6 0,-5 5 0,8-12 0,-11 13 0,8-14 0,-9 12 0,8-14 89,-10 13-89,7-16 0,-9 15 90,3-16-90,-6 16 0,-1-7 0,-2 9 0,0-10 0,0 8 90,2-16 0,-2 16 0,1-14-90,-1 16 180,-1-11-180,-1 14 90,-1-4-90,0 8 90,-3-14 0,1 9-90,-2-10 90,2 12 0,-3-7 0,0 7 0,-4-11 0,2 12 90,-7-11-180,4 10 180,-9-14-90,7 10-1,-5-6 1,6 8 90,-11-15-90,10 13-90,-7-10 0,13 17 0,2-2-90,1 3-90,2-6 1,1 10-541,2-7 0,-1 10-2698,1-4 1260,-1 6-1440,1 1 1978,-2-6 1620,4-8 0,2-4 0,4-6 0</inkml:trace>
</inkml:ink>
</file>

<file path=ppt/ink/ink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3"/>
    </inkml:context>
    <inkml:brush xml:id="br0">
      <inkml:brushProperty name="width" value="0.06" units="cm"/>
      <inkml:brushProperty name="height" value="0.06" units="cm"/>
      <inkml:brushProperty name="color" value="#E2231A"/>
    </inkml:brush>
  </inkml:definitions>
  <inkml:trace contextRef="#ctx0" brushRef="#br0">740 142 6183,'-5'-6'3329,"1"1"-2070,6 0 0,-2 2-179,3-5-721,-5 2 1,-1-1 0,0 0-90,1 0 90,-2 1-1,2-1 1,-3 0-90,0 0 629,-13-8-539,5 6-180,-10-5 90,7 7-90,-1 1 0,-2 1 0,-1 2 0,-2 2-90,-1 0-1,0 2 1,-1 1 0,-1 0 0,-1 2 90,-13 4-90,9 0 90,-22 8-180,22-4 180,-18 12-180,21-8 90,-17 16 0,19-10 0,-15 20-90,17-14 90,-5 10 0,11-11 90,-2 25-180,10-18 0,-1 18 90,11-23-90,2 0 90,3 0-90,17 29 89,-5-22-89,27 33 0,-15-39 0,13 8 0,-8-15 0,3-1 0,4-2 0,1-1 0,22 2 0,-14-7-89,37-2-1,-36-12 90,34-13-90,-38-2 90,26-21 0,-36 11-90,8-12 90,-20 10 0,4-15 0,-9 9 90,4-25-90,-17 23 0,-8-27 90,-8 23 179,-22-28-89,5 27 180,-29-24-180,17 29 180,-30-15-270,26 26 0,-10-5 0,18 13-90,-7-2 0,13 6-270,-7-5 0,21 9-809,0-1 449,10 4-1889,3-2-89,0 5-2789,2-2 3778,4 2 360,0 0 1259,12-5 0,-5 1 0,4-3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context>
    <inkml:brush xml:id="br0">
      <inkml:brushProperty name="width" value="0.1" units="cm"/>
      <inkml:brushProperty name="height" value="0.1" units="cm"/>
      <inkml:brushProperty name="color" value="#00A0D7"/>
    </inkml:brush>
  </inkml:definitions>
  <inkml:trace contextRef="#ctx0" brushRef="#br0">35861 7437 16383 0 0,'0'-8'0'0'0,"-12"-7"0"0"0,-18-9 0 0 0,-17-11 0 0 0,-15-8 0 0 0,-19-19 0 0 0,-4-3 0 0 0,-8 5 0 0 0,4 3 0 0 0,17 2 0 0 0,2 11 0 0 0,14 3 0 0 0,6 10 0 0 0,13 0 0 0 0,3 6 0 0 0,-1-2 0 0 0,0 3 0 0 0,3 7 0 0 0,-3 1 0 0 0,-4-1 0 0 0,4 2 0 0 0</inkml:trace>
</inkml:ink>
</file>

<file path=ppt/ink/ink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4"/>
    </inkml:context>
    <inkml:brush xml:id="br0">
      <inkml:brushProperty name="width" value="0.06" units="cm"/>
      <inkml:brushProperty name="height" value="0.06" units="cm"/>
      <inkml:brushProperty name="color" value="#6ABF4B"/>
    </inkml:brush>
  </inkml:definitions>
  <inkml:trace contextRef="#ctx0" brushRef="#br0">550 147 6633,'-2'-2'2609,"0"0"-1620,2-1-179,0 1-361,1-3-89,2 0-90,0-1 90,1-1 0,-1 1-1,0 2-89,-1-1 630,-3-6-540,0 4 89,-4-10-179,2 10 90,-3-6-90,1 6 90,-4-4-180,2 5-1,-4 0 1,3 3 180,-5 0-270,2 1 180,-7-1-180,7 1 0,-3 0 0,4 2 0,-1 0 90,0 1-90,-1 0-1,0 2 91,-9 3-90,5 0 0,-6 2 0,7-1 0,-5 4 0,4-2 0,-9 7-90,10-5 180,-9 7-180,10-6 180,-11 9-180,10-8 90,-11 12 0,10-9-90,-3 6 0,6-6 180,-4 9-180,5-5 90,-6 15 0,8-14 0,-4 18-90,8-15 0,0 17-90,6-17 90,5 16 0,1-18 0,9 13 0,-3-16 0,6 5 0,-4-10 0,11 5 0,-6-7 0,20 3 0,-15-9 0,23-4 0,-17-6 0,24-12 0,-21 1 0,11-9 0,-15 3-90,22-24 90,-20 16 0,15-19 0,-26 23 0,0-11 0,-7 9 90,1-19-90,-10 21 90,-6-19-1,-2 20 271,-12-17-180,2 19 0,-8-5 0,2 11 270,-24-5-360,16 8-90,-16-3 90,24 10-90,1 2-90,3 1 90,3 2-90,3 0 0,3 1-180,4 0-899,-1 2 449,2 0-1889,5 6 91,0-4-1260,5 6 2159,6-5-1169,15 0 2788,4-4 0,7-2 0,-8-5 0</inkml:trace>
</inkml:ink>
</file>

<file path=ppt/ink/ink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5"/>
    </inkml:context>
    <inkml:brush xml:id="br0">
      <inkml:brushProperty name="width" value="0.06" units="cm"/>
      <inkml:brushProperty name="height" value="0.06" units="cm"/>
      <inkml:brushProperty name="color" value="#6ABF4B"/>
    </inkml:brush>
  </inkml:definitions>
  <inkml:trace contextRef="#ctx0" brushRef="#br0">308 77 7623,'6'-5'3418,"-1"1"-2339,1-1-269,-2 0-181,0 0-179,-2 0 0,0 1-1,-2 0 91,0-2-90,-1 2-90,-1-2-90,-2 3-1,-2-1 1,0 0-90,-1 1 0,0 0 0,-2 0 0,-1 1-90,-1 1 90,0 0-90,-1 2 90,-1 2-91,-1 0 1,0 2 0,-2 1 90,0 1-90,1 1 0,-2 2 0,2 1 0,0 2 0,0 2 0,1 2-90,1 2 90,0 1 0,2 2 0,-8 22 0,8-14-90,-3 15 90,10-21-90,2 0 0,3 1 90,2 0-90,3 0 0,3-1 0,2 0 0,4-1 0,4-2 0,3-1 0,18 1 0,-6-7 0,14 0 0,-12-10 0,32-11 0,-26-2 0,23-7 0,-35 1 90,9-11-90,-11 5 0,12-21 0,-21 15 0,6-21 90,-16 19 0,-3-20 89,-8 20 1,-6-8 0,-3 11 180,-13-8-90,3 9 0,-24-12-90,16 20-1,-21-5-179,23 13 0,-13-2 0,21 7 0,-2-2 0,9 2-179,-2 0-1,6 1-90,-2 0-90,6 3-899,3 0 269,-2 0-3237,0 2 2248,1-1-1619,-2 5 1979,3-5 1619,0 8 0,2-8 0,1 4 0</inkml:trace>
</inkml:ink>
</file>

<file path=ppt/ink/ink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6"/>
    </inkml:context>
    <inkml:brush xml:id="br0">
      <inkml:brushProperty name="width" value="0.06" units="cm"/>
      <inkml:brushProperty name="height" value="0.06" units="cm"/>
      <inkml:brushProperty name="color" value="#6ABF4B"/>
    </inkml:brush>
  </inkml:definitions>
  <inkml:trace contextRef="#ctx0" brushRef="#br0">43 120 6273,'-13'2'3329,"3"-1"-2160,2 0 90,5-1-90,-1-2-719,2 0-90,4-3 0,1 0 90,2-1-1,1 0 91,1 0-90,0 0-90,0 1-1,0 1-89,0 1-90,-1 2 0,1 1 0,-1 2-90,2 2 90,2 8-90,-5-4 90,1 9-91,-6-9-89,-3 1 90,-2-3-90,-1-2 0,0 0 0,-1-1 0,-1-1 0,0-3 0,0-2 0,-3-7-90,4 0 90,-1-12-89,6 7 89,6-11 0,1 12-90,4-1 90,0 7 0,0 2 90,1 2-90,-1 3 89,-1 2 1,0 2 90,-1 4 90,0 8-180,-1-3 90,-3 13-90,-4-11 0,-6 7-90,-2-11 0,-3 2 0,2-6 0,1-2 0,-1-2 0,2-3-90,1-2 90,1-3 0,1-2-180,3-7 180,3 2-90,7-10 0,0 10 90,12-8 0,-6 12 0,5-2 90,-5 8 90,0 4-90,-4 2 180,-4 11-180,-6-3 0,-9 11-90,-1-8 90,-12 8-90,7-10 0,-11 3 0,11-10-90,-5-2 90,12-6-90,0-3 90,6-4-180,11-16 180,-1 8-90,8-10 90,-2 14 0,8 0 90,-5 4 90,10 2-90,-15 9 180,-1 11-91,-12 1 91,-11 18-180,-2-11 0,-6 6 0,4-11 0,-11 2-90,11-10 0,-7 0 0,15-10-90,2-10 90,3 0-270,6-15 0,3 9-539,13-15 89,-5 17-449,6-3-810,-7 12-3778,1 7 4048,-2 1 1709,7 7 0,-4-3 0,6 2 0</inkml:trace>
</inkml:ink>
</file>

<file path=ppt/ink/ink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7"/>
    </inkml:context>
    <inkml:brush xml:id="br0">
      <inkml:brushProperty name="width" value="0.06" units="cm"/>
      <inkml:brushProperty name="height" value="0.06" units="cm"/>
      <inkml:brushProperty name="color" value="#6ABF4B"/>
    </inkml:brush>
  </inkml:definitions>
  <inkml:trace contextRef="#ctx0" brushRef="#br0">87 143 6453,'-11'-1'4048,"1"-2"-2609,4-3 90,1 0-90,2-1-809,0 0-180,2-1-90,5 0-90,3-1-1,3-2 361,8-3-450,-3 4 360,11-2-361,-13 9 91,4 7-180,-11 5 90,-4 17-90,-5-5-90,-10 16 0,2-14 90,-6 3-90,5-10 0,-7-1 0,5-7 0,-8-4 0,10-8 90,-4-12 0,9 1 0,4-16 0,6 12 90,11-10-90,-1 15 0,6-3 90,-5 11-90,0 1 89,-1 4-89,-1 3 0,-1 3 90,-2 2-90,-1 3 90,-3 6-90,-3-3-90,-2 2 90,-4-6-90,-2-1 90,-2-2-90,-2-2 0,-1-1-90,-8-4 90,5-1 0,-5-4-90,8-1 90,1-3-90,3-2 90,3-1-90,3-2 0,4-1 90,1-1-90,9-5 0,-2 7 90,9-5 0,-7 13 0,4 2 90,-9 8 0,-2 11 0,-6-1 0,-3 9 0,-4-5-90,-3 2 90,-2-2-90,-1 0 90,-7 1-90,6-7 0,-7 1 0,10-10-90,1-8 0,7-2 90,6-15-90,3 5 90,5-7 0,1 7 0,4-3 0,-5 8 0,1 1-90,-8 8-450,-4 8 1,-2 1-1620,-4 9-450,2-6-1438,-5 5 2248,3-7-1259,-2 3 3058,4-5 0,1 0 0,3-4 0</inkml:trace>
</inkml:ink>
</file>

<file path=ppt/ink/ink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8"/>
    </inkml:context>
    <inkml:brush xml:id="br0">
      <inkml:brushProperty name="width" value="0.06" units="cm"/>
      <inkml:brushProperty name="height" value="0.06" units="cm"/>
      <inkml:brushProperty name="color" value="#6ABF4B"/>
    </inkml:brush>
  </inkml:definitions>
  <inkml:trace contextRef="#ctx0" brushRef="#br0">267 165 6183,'-6'3'3508,"1"-2"-2158,5-6-1,-1 2-180,1-4-629,0 7-90,-1-3-91,-1 2-89,1 0-90,-1-1 90,0 1 0,1 0-90,-4 1 0,1 1 0,-2 1 0,0 1-1,1 0 1,-1 2 0,0 0 0,-1 1 0,0 0 0,-1 1 0,0 1 0,-1 0-90,1 1 90,-2 1-91,1 0 271,-8 11-270,6-7-90,-6 7 90,9-8 0,1-1 0,-1 1 0,2-1 0,-1 1-90,1 1 90,0-1 0,1 0-90,0 0 90,0 1 0,-2 6 0,2-5 0,-4 13-90,5-12 0,-1 12 0,3-10 90,0 12-90,3-12 90,1 14-90,0-13 179,4 13-179,-2-13 180,3 14-180,-1-12 90,1 5 0,0-8 0,4 8-90,-1-5 90,12 12 0,-7-14 0,16 12-90,-11-14 180,17 8-90,-13-12-90,7 4 90,-10-7-90,13 5 90,-7-4-90,25 6 0,-17-9 0,32 2 0,-24-6 0,36-3 0,-30-1 0,14-4 0,-20-1 0,33-9 0,-29 3 0,26-8 0,-36 5 90,16-10-90,-13 5 0,24-15 0,-29 13 0,18-13 90,-24 13-90,18-15 90,-21 14 0,13-17-90,-17 15 90,3-7-1,-11 10-89,0-10 90,-6 6-90,-1-19 90,-8 17-90,-5-21 0,-2 20 90,-8-19-90,4 20 0,-12-19 0,8 18 0,-5-9 0,4 10 0,-7-10 0,6 9 90,-14-15-90,15 20 90,-12-10-90,14 16 0,-8-6 0,11 11 0,-5-5-180,9 8 0,-1 1-179,5 4-1170,3 2 539,0 1-3238,-2 3 2160,2-1-1710,-3 6 2159,4-6 1619,0 11 0,0-10 0,2 4 0</inkml:trace>
</inkml:ink>
</file>

<file path=ppt/ink/ink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9"/>
    </inkml:context>
    <inkml:brush xml:id="br0">
      <inkml:brushProperty name="width" value="0.06" units="cm"/>
      <inkml:brushProperty name="height" value="0.06" units="cm"/>
      <inkml:brushProperty name="color" value="#6ABF4B"/>
    </inkml:brush>
  </inkml:definitions>
  <inkml:trace contextRef="#ctx0" brushRef="#br0">12 81 6273,'-6'0'3778,"2"-1"-2429,3 0 181,1-3-271,3 0-450,1-2-179,0 0-90,1 1-1,-1 0-89,1 0 0,-1 1 0,1 0-91,-3 3 1,4-1-90,-1 3 0,1 1 180,5 6-270,-2 0 89,8 12-179,-7-5 180,9 15-180,-8-12-90,3 8 90,-4-8-90,-1 0 90,0 0-90,1 0 0,1 0 90,6 5-90,-4-7 0,5 4 90,-6-9-90,-1-2 0,-1-2 0,0-2 90,-2-1-90,-1-2 0,-2-1 0,3-1 0,-2-1 0,4-2 0,-1-1 0,0-2 0,2-2 90,2-2-90,0-2 0,1-1 0,2-4 0,0 0 0,0-3 0,-1 0 0,0-2 0,5-9 0,-5 7 0,8-13 0,-11 17 0,6-7 0,-9 14 0,2-3 0,-6 8 0,0 1 0,-2 4-180,0 0-90,-1 1-719,1-1 89,-3 3-5126,-1-1 4137,-3 5 90,-3 1 180,-1 3 1619,-1-1 0,4-2 0,1-2 0</inkml:trace>
</inkml:ink>
</file>

<file path=ppt/ink/ink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80"/>
    </inkml:context>
    <inkml:brush xml:id="br0">
      <inkml:brushProperty name="width" value="0.06" units="cm"/>
      <inkml:brushProperty name="height" value="0.06" units="cm"/>
      <inkml:brushProperty name="color" value="#6ABF4B"/>
    </inkml:brush>
  </inkml:definitions>
  <inkml:trace contextRef="#ctx0" brushRef="#br0">231 5 11490,'-2'-3'2249,"0"1"-1889,0 2 0,0 1 89,-2-1-89,2 1 90,-1 0-180,0 0 90,-1 2-90,-2 1-1,0 0 1,0 1 270,-6 8-450,4-3 180,-9 10-180,9-8 179,-6 10-179,5-8 90,-5 14-90,6-10 180,-8 17-180,6-13 0,-3 11 0,3-9 90,-2 13-90,3-8 0,-5 24 0,8-21 90,0 27-90,4-23 0,3 27-1,1-24 91,5 27-90,-2-28 0,5 10 0,-2-17 0,2-1-90,1-1 90,1-3 0,1 0-90,2-2 0,2 0 0,11 8 0,-5-9 0,18 14-90,-17-16-90,14 10-90,-17-15-89,3 3-181,-10-9-1619,2-2-359,-7-3-1350,0-2 2069,-3-5 1799,18-29 0,-5 8 0,14-25 0</inkml:trace>
</inkml:ink>
</file>

<file path=ppt/ink/ink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81"/>
    </inkml:context>
    <inkml:brush xml:id="br0">
      <inkml:brushProperty name="width" value="0.06" units="cm"/>
      <inkml:brushProperty name="height" value="0.06" units="cm"/>
      <inkml:brushProperty name="color" value="#6ABF4B"/>
    </inkml:brush>
  </inkml:definitions>
  <inkml:trace contextRef="#ctx0" brushRef="#br0">13 20 6363,'-7'2'3958,"2"-3"-2429,10-2 0,1-2 0,4-1-719,-2 3-90,1 1-181,2 1 1,2 0-90,3 1-1,1 2-89,1 1-90,1 2 450,15 13-540,-12-5 179,17 16-179,-22-13 0,4 7-90,-9-4 90,0 1-90,-1 3 0,-2 2 0,-1 3 0,-1 1 0,0 1 0,2 16-90,-2-11 90,4 24-90,-6-24 90,1 22-90,-3-23 0,-1 22 0,-1-24 0,-1 20 0,-1-22 0,0 7 0,-1-13 0,-4 8 0,-1-10 90,-10 14-90,3-16 0,-13 14 0,9-15-90,-5 7 90,7-7 0,-6 12 0,8-12 0,-4 8 0,10-15-90,-1 1 0,2-3-630,-3 2 91,7-7-1530,-1-1-90,2-3-1979,0-1 2340,-3-4-1261,-1-9 3149,1 1 0,0-9 0,3 6 0</inkml:trace>
</inkml:ink>
</file>

<file path=ppt/ink/ink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82"/>
    </inkml:context>
    <inkml:brush xml:id="br0">
      <inkml:brushProperty name="width" value="0.06" units="cm"/>
      <inkml:brushProperty name="height" value="0.06" units="cm"/>
      <inkml:brushProperty name="color" value="#6ABF4B"/>
    </inkml:brush>
  </inkml:definitions>
  <inkml:trace contextRef="#ctx0" brushRef="#br0">2 109 9152,'0'-5'3598,"1"2"1169,-1 3-4587,1 6-90,-2-2 0,2 6 0,-2-1 0,0-1 0,0 2 0,1 3-90,-1-1 90,1 7-90,1-7 89,-1 11 1,0-8 0,0 6-90,0-5 180,4 30-90,-1-23-90,4 23 90,-3-31-90,1 1 0,4 5 90,-1-5-90,3 3 0,-2-8-90,7 3 90,-3-6 0,10 2 90,-9-7-90,9-2 0,-9-4 0,8-6 0,-9-1 0,10-11-90,-10 5-90,10-16 90,-10 11-90,8-18 90,-9 14 1,3-9 89,-6 10-90,3-12 0,-4 8 90,3-17 0,-5 20 0,-2-14-90,-2 18 90,-1-4 0,0 10 90,1-8-90,-1 12 90,2-6-90,-3 14 179,2 0-89,-2 1 450,1 1-540,-1 5 90,-1-4-90,1 4 90,0-4-90,-1 1 90,0 0 0,-2 3 0,0 0 90,-3 3-180,1-1 180,-3 4-180,3-3 90,-4 8-90,3-6 90,-2 6 0,1-4-90,-1 2 89,0 0 1,-2 2 0,1 0-90,-1 0 90,1 0 0,1-1-90,0-1 0,1-1 90,-2 0-90,2-4 0,1 0 0,2-5 0,1-3 0,-1 0-90,-2-5 90,1 1-90,-3-6 90,3 2 0,-3-6 0,2 5 0,-3-4 0,3 5 0,-4-2 0,4 4 0,-3-1 0,3 3 0,-6-4-90,4 2 90,-8-3-90,6 5-269,-3-2 89,7 3-720,0 0 1,5 0-2789,0-2 1979,1 3-1619,0-8 1889,3-4 1529,12-11 0,0 0 0,9-1 0</inkml:trace>
</inkml:ink>
</file>

<file path=ppt/ink/ink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68"/>
    </inkml:context>
    <inkml:brush xml:id="br0">
      <inkml:brushProperty name="width" value="0.06" units="cm"/>
      <inkml:brushProperty name="height" value="0.06" units="cm"/>
      <inkml:brushProperty name="color" value="#6ABF4B"/>
    </inkml:brush>
  </inkml:definitions>
  <inkml:trace contextRef="#ctx0" brushRef="#br0">13 53 14099,'-4'4'1709,"-1"0"-1259,4 0-1,-1 0-89,2 0-90,-1-1 0,1 3 0,0 0-90,0 3-90,0-1 90,1 2-91,0 7 1,1-4 180,4 18-270,-2-12 90,2 8 0,-2-10 0,2 9 0,-2-7-90,5 13 0,-4-15 90,5 11-90,-4-14-90,5 7 90,-4-11 0,9 5 0,-6-9 0,5 1 0,-4-6 0,1 0 0,1-2 0,0-2 90,13-10-90,-10 3 0,10-9-90,-14 5 90,6-7 0,-5 3-90,7-13 0,-10 11-90,6-14 90,-7 12 90,1-5-90,-5 7-90,2-4 91,-3 6 89,2-9-90,-4 13 90,0-6 0,-1 10-90,-1-3 90,-1 5-90,0 0 0,1 3 0,0 2 0,0-1 0,0 2 0,0-2 0,0-2 90,0 4 0,0-3 90,0 4-90,0-2 90,-1 2-90,0-2 90,-1 2 90,0 0-90,0 1 0,0 0 90,-2 1 179,1 2-269,0-1 90,-1 5 0,2-2 270,-6 13-360,3-7 90,-6 15-90,6-12 90,-5 10-91,5-9 91,-6 10-90,5-11 0,-2 2 0,1-6 90,-2 1-180,1-3 90,-4 4-90,6-8 0,-3 2 0,6-5 0,-2 1 0,-1-2 0,1-1 0,-2 0 0,0-1 0,1-1 0,-1 0 0,0-1 0,1 1 0,-3-4 0,2 1-180,-4-8 90,4 5-180,-5-8 1,4 6-181,-5-4 90,6 7-719,-3-2 269,5 5-359,1 1-810,3 2-1439,1-1 1799,3-2 1619,3-6 0,-1 4 0,0-1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context>
    <inkml:brush xml:id="br0">
      <inkml:brushProperty name="width" value="0.1" units="cm"/>
      <inkml:brushProperty name="height" value="0.1" units="cm"/>
      <inkml:brushProperty name="color" value="#00A0D7"/>
    </inkml:brush>
  </inkml:definitions>
  <inkml:trace contextRef="#ctx0" brushRef="#br0">34732 6389 16383 0 0,'-6'0'0'0'0,"-9"0"0"0"0,-10 0 0 0 0,-8 0 0 0 0,-7 0 0 0 0,4 9 0 0 0,-1 2 0 0 0,6 9 0 0 0,7 8 0 0 0,9 8 0 0 0,7 7 0 0 0,13-4 0 0 0,6 1 0 0 0,10 1 0 0 0,10 4 0 0 0,0-2 0 0 0,-5-3 0 0 0,-7-1 0 0 0,2-6 0 0 0,-3-8 0 0 0</inkml:trace>
</inkml:ink>
</file>

<file path=ppt/ink/ink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69"/>
    </inkml:context>
    <inkml:brush xml:id="br0">
      <inkml:brushProperty name="width" value="0.06" units="cm"/>
      <inkml:brushProperty name="height" value="0.06" units="cm"/>
      <inkml:brushProperty name="color" value="#6ABF4B"/>
    </inkml:brush>
  </inkml:definitions>
  <inkml:trace contextRef="#ctx0" brushRef="#br0">22 22 6453,'-6'1'3868,"0"0"-2699,1 1-359,1 0-4342,3-2 5961,1 0-1120,0 2-859,1 0-1,0 2-179,2-1 0,2 0 0,8 1 3212,-2-3-3392,14-1-90,-8-2 0,16-3 0,-12 1 0,15-4-90,13-2 90,-18 3 0,10-1 0,-31 6 0,-3 2-90,3-1 90,-4 2 0,2 0 0,-2 2-90,0 0 90,-2 1 0,1 0 0,-3-2 0,0 0 0,1 0 0,-1-1 0,0 0 0,-1 0 0,-3 2 0,1-2 0,-5 3 0,0-1 90,-3 1-90,-1 0 90,-3 1-90,-1 0 90,-2 0 0,0 2 0,-2-1 90,-8 5-90,8-3-90,-5 3 90,10-3 89,-3 2-89,4-4 0,-3 5 0,9-7-90,-1 2 90,5-5-90,2 2 0,3-2 0,6 3 0,0-3-90,10 1 90,-6-2-180,11-1 90,-8 0-89,14-2 89,-11 0-90,6-1 180,-8 2-90,6 1 90,-10 1 0,3 2 0,-12 2 0,-3 1 0,1 3 90,-3 1-90,-1-1 0,-2 2 90,-1-4 90,-4 3-91,1-3 1,-4 1 90,0-2 0,-10 3 0,3-2 0,-19 4-180,15-4 90,-9 2-90,11-3-90,-7 1-90,16-4-270,-6 1 91,17-3-721,2-2 181,2 0-2249,1-3 1528,-1 3 1,-1 0 300,-2 2 0,0 0 0</inkml:trace>
</inkml:ink>
</file>

<file path=ppt/ink/ink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0"/>
    </inkml:context>
    <inkml:brush xml:id="br0">
      <inkml:brushProperty name="width" value="0.06" units="cm"/>
      <inkml:brushProperty name="height" value="0.06" units="cm"/>
      <inkml:brushProperty name="color" value="#6ABF4B"/>
    </inkml:brush>
  </inkml:definitions>
  <inkml:trace contextRef="#ctx0" brushRef="#br0">339 11 6813,'-4'3'2968,"3"-2"-1798,-1 0 2158,2-1-2878,0-3-91,-1 1 1,0-2-90,-4 1 0,-1 1 0,-2 1-90,-1 0 89,0 1-179,-2 0 90,-1 1-90,0-1 90,-1 1-180,0-1 90,0 1 0,1-1 0,0 0 0,0-1 90,-6 1-90,3 0 90,-11 2-180,10-1 90,-10 3 0,13-1-90,-3 0 0,8 0 0,2-2 0,0 1 0,3 0 90,-1 0-90,1 0 0,1 0 89,0-1 1,1 2-90,1-3 90,-1 3 0,1-1 0,0 2 0,1 1 0,0-1 90,3 2-90,-1-2 0,4 2 0,-2-2 0,3 1 0,-2-1 0,3 2-90,-2-2 0,3 0 0,-1-3 0,7 0 0,-2-2-90,12 0 90,-10 0 0,9 0 0,-11 2 0,3 0 90,-10 0-180,2 2 90,-7-2 0,0 0-90,-2-1 90,0 3 0,-2 0 0,-1 2 0,-2-1 0,-2 1 0,-1 0 0,-7 2 0,3-1 0,-11 6 0,9-5-90,-11 7 90,11-6 0,-5 4 0,7-2 0,-4 4 0,4-4 0,-5 7 0,9-9 90,-4 6-90,7-7 180,0 5-90,4-4 180,4 4-1,1-3 91,9 4-180,-2-4-90,5 1 90,0-3 0,13 2-180,-6-3 90,20 3-90,-16-6 0,6 1 0,-12-4-90,-2 1 0,-2-2-90,-2 0-180,-3-1-179,-2-1-1,-4 0-1259,1-3 180,-3 1-2519,1-2 2339,-1-2-2428,7-10 4227,-1 1 0,3-6 0,-3 9 0</inkml:trace>
</inkml:ink>
</file>

<file path=ppt/ink/ink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1"/>
    </inkml:context>
    <inkml:brush xml:id="br0">
      <inkml:brushProperty name="width" value="0.06" units="cm"/>
      <inkml:brushProperty name="height" value="0.06" units="cm"/>
      <inkml:brushProperty name="color" value="#6ABF4B"/>
    </inkml:brush>
  </inkml:definitions>
  <inkml:trace contextRef="#ctx0" brushRef="#br0">23 567 6273,'-12'11'3239,"6"-1"-2070,2-4 0,4-2-179,-1-2-361,1-2-359,4-1 0,0 0-90,3-1 180,0-2-180,0-1 89,-1 0 1,1-3 90,7-4-270,-2 0 180,12-10-180,-9 8 90,11-10-90,-12 9 90,7-7-1,-10 9 1,2-5-90,-7 9 0,0-5 0,-3 7-90,0-3 0,-2 3 90,2-3-90,0 3 90,1-6-90,-1 5 180,1-7-90,-2 6 90,0-6-180,-1 5 180,0-6-180,-1 6 90,0-5 0,0 6-90,0-2 90,0 4 0,0-3-1,0 1 1,-1-5 0,0 4 0,0 0 0,0 4-90,1-1 90,-1 0 0,1 0-90,0-1 180,0-1-180,0 1 90,-1-2-90,0 4 90,-2-2 0,1 3 0,-3-1-90,1 5 90,-2-1-90,2 1 0,-2 0-90,2-1-450,0 0 0,3 1-1798,1-3 89,0 1-1259,1 0 1889,1-5-1169,4-5 2788,1 0 0,3-4 0,-2 8 0</inkml:trace>
</inkml:ink>
</file>

<file path=ppt/ink/ink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2"/>
    </inkml:context>
    <inkml:brush xml:id="br0">
      <inkml:brushProperty name="width" value="0.06" units="cm"/>
      <inkml:brushProperty name="height" value="0.06" units="cm"/>
      <inkml:brushProperty name="color" value="#6ABF4B"/>
    </inkml:brush>
  </inkml:definitions>
  <inkml:trace contextRef="#ctx0" brushRef="#br0">153 2278 6723,'-2'6'3058,"0"-1"-1888,2-3-1,-1 1-449,1-3-91,-1 3-179,0-2 90,-1 1-1,0-1-89,-1 0-90,3-1-180,-4 1 0,2-1 90,-5-3-180,1 0-90,-2-4 0,4 1 179,-1-5-89,2 1 180,-3-10-90,3 6 0,-3-6 0,1 3 0,-1-2-90,-1-1 90,0-1-90,0-2-90,-2-10 0,3 6 0,-2-21 0,5 18 0,-1-11 0,2 13 0,0-2 0,-1 3 0,0 0 90,0 1-90,0 2 0,0 0 0,1-7 0,1 8 0,1-15 0,3 16-90,5-17 90,-2 16 0,4-7 0,-2 9 0,0 2 0,1 0 0,0 1 0,0 1 0,1 1 0,1 1 0,1 1 90,1 0-90,0-1 0,11-8 0,-5 5 0,7-7 90,-7 6-90,1 1 0,0-1 0,0 1 0,-2 0 0,0 1 0,-2-1 0,5-6 0,-5 5 0,8-12 0,-11 13 0,8-14 0,-9 12 0,8-14 89,-10 13-89,7-16 0,-9 15 90,3-16-90,-6 16 0,-1-7 0,-2 9 0,0-10 0,0 8 90,2-16 0,-2 16 0,1-14-90,-1 16 180,-1-11-180,-1 14 90,-1-4-90,0 8 90,-3-14 0,1 9-90,-2-10 90,2 12 0,-3-7 0,0 7 0,-4-11 0,2 12 90,-7-11-180,4 10 180,-9-14-90,7 10-1,-5-6 1,6 8 90,-11-15-90,10 13-90,-7-10 0,13 17 0,2-2-90,1 3-90,2-6 1,1 10-541,2-7 0,-1 10-2698,1-4 1260,-1 6-1440,1 1 1978,-2-6 1620,4-8 0,2-4 0,4-6 0</inkml:trace>
</inkml:ink>
</file>

<file path=ppt/ink/ink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3"/>
    </inkml:context>
    <inkml:brush xml:id="br0">
      <inkml:brushProperty name="width" value="0.06" units="cm"/>
      <inkml:brushProperty name="height" value="0.06" units="cm"/>
      <inkml:brushProperty name="color" value="#E2231A"/>
    </inkml:brush>
  </inkml:definitions>
  <inkml:trace contextRef="#ctx0" brushRef="#br0">740 142 6183,'-5'-6'3329,"1"1"-2070,6 0 0,-2 2-179,3-5-721,-5 2 1,-1-1 0,0 0-90,1 0 90,-2 1-1,2-1 1,-3 0-90,0 0 629,-13-8-539,5 6-180,-10-5 90,7 7-90,-1 1 0,-2 1 0,-1 2 0,-2 2-90,-1 0-1,0 2 1,-1 1 0,-1 0 0,-1 2 90,-13 4-90,9 0 90,-22 8-180,22-4 180,-18 12-180,21-8 90,-17 16 0,19-10 0,-15 20-90,17-14 90,-5 10 0,11-11 90,-2 25-180,10-18 0,-1 18 90,11-23-90,2 0 90,3 0-90,17 29 89,-5-22-89,27 33 0,-15-39 0,13 8 0,-8-15 0,3-1 0,4-2 0,1-1 0,22 2 0,-14-7-89,37-2-1,-36-12 90,34-13-90,-38-2 90,26-21 0,-36 11-90,8-12 90,-20 10 0,4-15 0,-9 9 90,4-25-90,-17 23 0,-8-27 90,-8 23 179,-22-28-89,5 27 180,-29-24-180,17 29 180,-30-15-270,26 26 0,-10-5 0,18 13-90,-7-2 0,13 6-270,-7-5 0,21 9-809,0-1 449,10 4-1889,3-2-89,0 5-2789,2-2 3778,4 2 360,0 0 1259,12-5 0,-5 1 0,4-3 0</inkml:trace>
</inkml:ink>
</file>

<file path=ppt/ink/ink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16T12:48:46.504"/>
    </inkml:context>
    <inkml:brush xml:id="br0">
      <inkml:brushProperty name="width" value="0.1" units="cm"/>
      <inkml:brushProperty name="height" value="0.1" units="cm"/>
      <inkml:brushProperty name="color" value="#00A0D7"/>
    </inkml:brush>
  </inkml:definitions>
  <inkml:trace contextRef="#ctx0" brushRef="#br0">21331 12842 16383 0 0,'1'-4'0'0'0,"-1"-9"0"0"0,0-7 0 0 0,0-9 0 0 0,0-4 0 0 0,-5-6 0 0 0,-1-1 0 0 0,-9-2 0 0 0,-2 1 0 0 0,3-2 0 0 0,2 2 0 0 0,0-1 0 0 0,1 2 0 0 0,-6 8 0 0 0,0 0 0 0 0,-3 6 0 0 0,3 2 0 0 0,5-3 0 0 0,-8 3 0 0 0,-9 1 0 0 0,-5 5 0 0 0,0 4 0 0 0,0 6 0 0 0,-3 4 0 0 0,1 2 0 0 0,-4 2 0 0 0,2-8 0 0 0,-3-4 0 0 0,-8 2 0 0 0,-9 1 0 0 0,-14 3 0 0 0,-15 2 0 0 0,-13 2 0 0 0,-10 2 0 0 0,-6 0 0 0 0,12 0 0 0 0,21 1 0 0 0,21 8 0 0 0,12 7 0 0 0,14 15 0 0 0,9 2 0 0 0,9 4 0 0 0,-2 1 0 0 0,3 3 0 0 0,-1-6 0 0 0,3-3 0 0 0,5 0 0 0 0,-7 1 0 0 0,-3 4 0 0 0,0-1 0 0 0,0-6 0 0 0,-1-8 0 0 0,2 1 0 0 0,1 2 0 0 0,3 5 0 0 0,-6-2 0 0 0,2-2 0 0 0,-1-4 0 0 0,3 2 0 0 0,-5 2 0 0 0,6 6 0 0 0,1 2 0 0 0,4 4 0 0 0,-7-4 0 0 0,1-4 0 0 0,3 3 0 0 0,-1-5 0 0 0,3-2 0 0 0,-7-6 0 0 0,1 3 0 0 0,-1-2 0 0 0,2-1 0 0 0,-5-3 0 0 0,1 4 0 0 0,0-1 0 0 0,-2-4 0 0 0,1 3 0 0 0,1-1 0 0 0,-5-4 0 0 0,-3-4 0 0 0,-5-4 0 0 0,-1-3 0 0 0,0-2 0 0 0,6 4 0 0 0,4 0 0 0 0,0-1 0 0 0,0 0 0 0 0,-1-2 0 0 0,-1 0 0 0 0,1-4 0 0 0,-3-1 0 0 0,-6 0 0 0 0,-1 1 0 0 0,0 0 0 0 0,7-8 0 0 0,-1-3 0 0 0,1 1 0 0 0,-4 2 0 0 0,4-1 0 0 0,3 1 0 0 0,-4 2 0 0 0,-10 3 0 0 0,-3 2 0 0 0,1-8 0 0 0,8-2 0 0 0</inkml:trace>
</inkml:ink>
</file>

<file path=ppt/ink/ink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16T12:48:46.505"/>
    </inkml:context>
    <inkml:brush xml:id="br0">
      <inkml:brushProperty name="width" value="0.1" units="cm"/>
      <inkml:brushProperty name="height" value="0.1" units="cm"/>
      <inkml:brushProperty name="color" value="#00A0D7"/>
    </inkml:brush>
  </inkml:definitions>
  <inkml:trace contextRef="#ctx0" brushRef="#br0">18396 13055 16383 0 0,'-1'0'0'0'0,"-6"0"0"0"0,-4 0 0 0 0,-10 0 0 0 0,-5 0 0 0 0,-4 0 0 0 0,-2 0 0 0 0,-4 0 0 0 0,0 0 0 0 0,-3 0 0 0 0,9 0 0 0 0,11 4 0 0 0,16 9 0 0 0,9 6 0 0 0,3 6 0 0 0,4 3 0 0 0,0 3 0 0 0,4 0 0 0 0,5 3 0 0 0,-3 1 0 0 0,-3 0 0 0 0,4 1 0 0 0,3 2 0 0 0,-2-1 0 0 0,-4-7 0 0 0</inkml:trace>
</inkml:ink>
</file>

<file path=ppt/ink/ink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16T12:48:46.506"/>
    </inkml:context>
    <inkml:brush xml:id="br0">
      <inkml:brushProperty name="width" value="0.1" units="cm"/>
      <inkml:brushProperty name="height" value="0.1" units="cm"/>
      <inkml:brushProperty name="color" value="#00A0D7"/>
    </inkml:brush>
  </inkml:definitions>
  <inkml:trace contextRef="#ctx0" brushRef="#br0">24981 12300 16383 0 0,'0'6'0'0'0,"0"4"0"0"0,3 0 0 0 0,2 7 0 0 0,10 0 0 0 0,10-4 0 0 0,16-2 0 0 0,5-5 0 0 0,3-2 0 0 0,-2-3 0 0 0,-2 0 0 0 0,-5-2 0 0 0,5 1 0 0 0,3-1 0 0 0,-1 0 0 0 0,0 1 0 0 0,-4-1 0 0 0,0 1 0 0 0,-4 0 0 0 0,-7-9 0 0 0,-1-3 0 0 0,4 1 0 0 0,-4-3 0 0 0,-3 1 0 0 0,3 4 0 0 0,1 2 0 0 0,3 3 0 0 0,-3-8 0 0 0,-3 0 0 0 0,3 0 0 0 0,1-1 0 0 0,-6-9 0 0 0,2 1 0 0 0,0-2 0 0 0,5 4 0 0 0,1 5 0 0 0,-5-5 0 0 0,1 1 0 0 0,-5 0 0 0 0,-2 2 0 0 0,-5-5 0 0 0,3 1 0 0 0,-2-1 0 0 0,-4-5 0 0 0,-1 1 0 0 0,-2 0 0 0 0,5 1 0 0 0,0-1 0 0 0,-4-1 0 0 0,-3-4 0 0 0,-5-3 0 0 0,-2-3 0 0 0,-2 0 0 0 0,2 7 0 0 0,1-2 0 0 0,-4 6 0 0 0,-4-8 0 0 0,0-2 0 0 0,0-4 0 0 0,10-1 0 0 0,3-1 0 0 0,0 0 0 0 0,-1-1 0 0 0,-3 2 0 0 0,-1-1 0 0 0,-3 3 0 0 0,-1-3 0 0 0,-1 3 0 0 0,0-2 0 0 0,-1 1 0 0 0,1 3 0 0 0,-1 4 0 0 0,1-3 0 0 0,0 1 0 0 0,0-4 0 0 0,0 1 0 0 0,0-3 0 0 0,0 1 0 0 0,0-2 0 0 0,0 2 0 0 0,0-2 0 0 0,0 1 0 0 0,0-1 0 0 0,0 2 0 0 0,0-2 0 0 0,0 2 0 0 0,0 5 0 0 0,4 3 0 0 0,12 6 0 0 0,2 4 0 0 0,2 5 0 0 0,7 5 0 0 0,-1-4 0 0 0,0 0 0 0 0,-6-1 0 0 0,3 3 0 0 0,-1-6 0 0 0,-2 1 0 0 0,-2 0 0 0 0,-6 3 0 0 0</inkml:trace>
</inkml:ink>
</file>

<file path=ppt/ink/ink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16T12:48:46.507"/>
    </inkml:context>
    <inkml:brush xml:id="br0">
      <inkml:brushProperty name="width" value="0.1" units="cm"/>
      <inkml:brushProperty name="height" value="0.1" units="cm"/>
      <inkml:brushProperty name="color" value="#00A0D7"/>
    </inkml:brush>
  </inkml:definitions>
  <inkml:trace contextRef="#ctx0" brushRef="#br0">26641 9875 16383 0 0,'8'0'0'0'0,"5"0"0"0"0,5 0 0 0 0,-1 6 0 0 0,0 3 0 0 0,5-1 0 0 0,5-1 0 0 0,5-3 0 0 0,3-1 0 0 0,4-1 0 0 0,-4 3 0 0 0,0 1 0 0 0,-1-1 0 0 0,3-1 0 0 0,-1-1 0 0 0,1-2 0 0 0,-3 0 0 0 0,3-5 0 0 0,-1-2 0 0 0,-9 0 0 0 0,-8 5 0 0 0,-8 11 0 0 0,-6 10 0 0 0,-3 14 0 0 0,-12 11 0 0 0,-3 2 0 0 0,-1 2 0 0 0,3-2 0 0 0,-1-10 0 0 0,1-1 0 0 0,2-4 0 0 0,4-3 0 0 0,1-4 0 0 0,-7 4 0 0 0,-1 1 0 0 0,0 4 0 0 0,3 0 0 0 0,3-5 0 0 0</inkml:trace>
</inkml:ink>
</file>

<file path=ppt/ink/ink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16T12:48:46.508"/>
    </inkml:context>
    <inkml:brush xml:id="br0">
      <inkml:brushProperty name="width" value="0.1" units="cm"/>
      <inkml:brushProperty name="height" value="0.1" units="cm"/>
      <inkml:brushProperty name="color" value="#00A0D7"/>
    </inkml:brush>
  </inkml:definitions>
  <inkml:trace contextRef="#ctx0" brushRef="#br0">26452 1755 16383 0 0,'0'0'0'0'0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context>
    <inkml:brush xml:id="br0">
      <inkml:brushProperty name="width" value="0.1" units="cm"/>
      <inkml:brushProperty name="height" value="0.1" units="cm"/>
      <inkml:brushProperty name="color" value="#00A0D7"/>
    </inkml:brush>
  </inkml:definitions>
  <inkml:trace contextRef="#ctx0" brushRef="#br0">21919 9262 16383 0 0,'0'-6'0'0'0,"0"-6"0"0"0,0-5 0 0 0,0-9 0 0 0,0-9 0 0 0,0-7 0 0 0,0-5 0 0 0,0-4 0 0 0,0-2 0 0 0,0-1 0 0 0,0 6 0 0 0,0 6 0 0 0,0 6 0 0 0,0-4 0 0 0,0-5 0 0 0,4 6 0 0 0,7 10 0 0 0,0 0 0 0 0,-1-3 0 0 0,-2-6 0 0 0,6-4 0 0 0,1-5 0 0 0,6 6 0 0 0,0 1 0 0 0,4 8 0 0 0,-1 0 0 0 0,-5-3 0 0 0,3 4 0 0 0,-2-2 0 0 0,4 6 0 0 0,-2-2 0 0 0,4-6 0 0 0,7-4 0 0 0,6 3 0 0 0,-5 2 0 0 0,-3 6 0 0 0,2-1 0 0 0,4 5 0 0 0,5 1 0 0 0,-5 5 0 0 0</inkml:trace>
</inkml:ink>
</file>

<file path=ppt/ink/ink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16T04:37:26.283"/>
    </inkml:context>
    <inkml:brush xml:id="br0">
      <inkml:brushProperty name="width" value="0.1" units="cm"/>
      <inkml:brushProperty name="height" value="0.1" units="cm"/>
      <inkml:brushProperty name="color" value="#00A0D7"/>
    </inkml:brush>
  </inkml:definitions>
  <inkml:trace contextRef="#ctx0" brushRef="#br0">26452 1755 16383 0 0,'0'0'0'0'0</inkml:trace>
</inkml:ink>
</file>

<file path=ppt/ink/ink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16T12:48:46.509"/>
    </inkml:context>
    <inkml:brush xml:id="br0">
      <inkml:brushProperty name="width" value="0.1" units="cm"/>
      <inkml:brushProperty name="height" value="0.1" units="cm"/>
      <inkml:brushProperty name="color" value="#00A0D7"/>
    </inkml:brush>
  </inkml:definitions>
  <inkml:trace contextRef="#ctx0" brushRef="#br0">26814 9367 16383 0 0,'0'-4'0'0'0,"0"-9"0"0"0,0-8 0 0 0,0-13 0 0 0,10-15 0 0 0,2-14 0 0 0,0-9 0 0 0,-3-1 0 0 0,-2-3 0 0 0,-3-2 0 0 0,-1 8 0 0 0,-3 7 0 0 0,0 9 0 0 0,0 5 0 0 0,0 6 0 0 0,-1 2 0 0 0,1-2 0 0 0,-1 2 0 0 0,1-1 0 0 0,0 2 0 0 0,0-2 0 0 0,0 3 0 0 0,-9-2 0 0 0,-8 2 0 0 0,-10-2 0 0 0,0 1 0 0 0,0-1 0 0 0,-5 2 0 0 0,-2-2 0 0 0,-3 1 0 0 0,-1-1 0 0 0,-7 1 0 0 0,-6 9 0 0 0,2-1 0 0 0,5 5 0 0 0,5 3 0 0 0,4 6 0 0 0,0 5 0 0 0,-4 6 0 0 0,0 3 0 0 0,2 3 0 0 0,3 1 0 0 0,-6 1 0 0 0,-1 0 0 0 0,-3 0 0 0 0,1 0 0 0 0,0 0 0 0 0,-8-1 0 0 0,2 0 0 0 0,-1 0 0 0 0,6 0 0 0 0,0 0 0 0 0,5 0 0 0 0,3 0 0 0 0,-1 0 0 0 0,2 0 0 0 0,-7 0 0 0 0,-6 5 0 0 0,-3 1 0 0 0,1-1 0 0 0,6-9 0 0 0,1-5 0 0 0,3-5 0 0 0,1-7 0 0 0,8-5 0 0 0,4 2 0 0 0,7-3 0 0 0,2 1 0 0 0,4 2 0 0 0,5-4 0 0 0,-1 2 0 0 0,1 1 0 0 0,-6 1 0 0 0,0 0 0 0 0,1 0 0 0 0,5-3 0 0 0,2 3 0 0 0</inkml:trace>
</inkml:ink>
</file>

<file path=ppt/ink/ink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16T12:48:46.510"/>
    </inkml:context>
    <inkml:brush xml:id="br0">
      <inkml:brushProperty name="width" value="0.1" units="cm"/>
      <inkml:brushProperty name="height" value="0.1" units="cm"/>
      <inkml:brushProperty name="color" value="#00A0D7"/>
    </inkml:brush>
  </inkml:definitions>
  <inkml:trace contextRef="#ctx0" brushRef="#br0">25058 7069 16383 0 0,'-3'0'0'0'0,"-7"0"0"0"0,-6 0 0 0 0,-10 0 0 0 0,-5 0 0 0 0,-11-4 0 0 0,-8-7 0 0 0,-8-5 0 0 0,1-1 0 0 0,3 3 0 0 0,12 8 0 0 0,13 18 0 0 0,20 11 0 0 0,12 11 0 0 0,5 4 0 0 0,2 5 0 0 0,-2-1 0 0 0,-1 3 0 0 0,-3-3 0 0 0,-1 1 0 0 0,-1-3 0 0 0,-2 2 0 0 0,0-3 0 0 0,-1 1 0 0 0,1-8 0 0 0</inkml:trace>
</inkml:ink>
</file>

<file path=ppt/ink/ink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16T12:48:46.511"/>
    </inkml:context>
    <inkml:brush xml:id="br0">
      <inkml:brushProperty name="width" value="0.1" units="cm"/>
      <inkml:brushProperty name="height" value="0.1" units="cm"/>
      <inkml:brushProperty name="color" value="#00A0D7"/>
    </inkml:brush>
  </inkml:definitions>
  <inkml:trace contextRef="#ctx0" brushRef="#br0">26052 13510 16383 0 0,'4'-1'0'0'0,"5"-2"0"0"0,10-8 0 0 0,7-3 0 0 0,12-4 0 0 0,10-7 0 0 0,-5-5 0 0 0,5 4 0 0 0,-6-4 0 0 0,-5 4 0 0 0,0 6 0 0 0,-7 1 0 0 0,-3 5 0 0 0,2-4 0 0 0,1 0 0 0 0,4 4 0 0 0,1 3 0 0 0,3 0 0 0 0,1 2 0 0 0,1 2 0 0 0,0 2 0 0 0,-8 6 0 0 0,0 12 0 0 0,-2 7 0 0 0,-5 10 0 0 0,1 4 0 0 0,2 10 0 0 0,9 12 0 0 0,-1 4 0 0 0,-8-2 0 0 0,-3-4 0 0 0,-7-7 0 0 0,-6-1 0 0 0,-1-5 0 0 0,-2 0 0 0 0,-2-2 0 0 0,6 1 0 0 0,1-2 0 0 0,-2 2 0 0 0,2-2 0 0 0,-2 2 0 0 0,-2-3 0 0 0,-4 1 0 0 0,7-1 0 0 0,1 2 0 0 0,2-5 0 0 0,7 0 0 0 0,0-2 0 0 0,0-6 0 0 0,6 2 0 0 0,2-4 0 0 0,5-6 0 0 0,5-1 0 0 0,1-5 0 0 0,2-3 0 0 0,-2-3 0 0 0,-1-3 0 0 0,-3-3 0 0 0,2-4 0 0 0,-3-3 0 0 0,3-8 0 0 0,-2-7 0 0 0,2-9 0 0 0,-1 1 0 0 0,-7 1 0 0 0,0 6 0 0 0,-6-3 0 0 0,-6-1 0 0 0,1 4 0 0 0,-3 6 0 0 0</inkml:trace>
</inkml:ink>
</file>

<file path=ppt/ink/ink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16T12:48:46.512"/>
    </inkml:context>
    <inkml:brush xml:id="br0">
      <inkml:brushProperty name="width" value="0.1" units="cm"/>
      <inkml:brushProperty name="height" value="0.1" units="cm"/>
      <inkml:brushProperty name="color" value="#00A0D7"/>
    </inkml:brush>
  </inkml:definitions>
  <inkml:trace contextRef="#ctx0" brushRef="#br0">28263 13783 16383 0 0,'3'0'0'0'0,"5"0"0"0"0,9 1 0 0 0,6-1 0 0 0,13 0 0 0 0,15 0 0 0 0,11-10 0 0 0,10-2 0 0 0,2-4 0 0 0,-7 0 0 0 0,-2 3 0 0 0,-2 4 0 0 0,-8 4 0 0 0,-13 4 0 0 0,-14 9 0 0 0,-16 2 0 0 0,-9 4 0 0 0,-15 0 0 0 0,-10-2 0 0 0,-1 5 0 0 0,-6 0 0 0 0,2 2 0 0 0,1-2 0 0 0,-4 4 0 0 0,-1 4 0 0 0,3 12 0 0 0,-1-2 0 0 0,4 4 0 0 0,1-6 0 0 0,-4-8 0 0 0,-2-4 0 0 0,-5-5 0 0 0,4 4 0 0 0,2-2 0 0 0,-3 0 0 0 0,0 7 0 0 0,4-1 0 0 0</inkml:trace>
</inkml:ink>
</file>

<file path=ppt/ink/ink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16T04:37:26.283"/>
    </inkml:context>
    <inkml:brush xml:id="br0">
      <inkml:brushProperty name="width" value="0.1" units="cm"/>
      <inkml:brushProperty name="height" value="0.1" units="cm"/>
      <inkml:brushProperty name="color" value="#00A0D7"/>
    </inkml:brush>
  </inkml:definitions>
  <inkml:trace contextRef="#ctx0" brushRef="#br0">26452 1755 16383 0 0,'0'0'0'0'0</inkml:trace>
</inkml:ink>
</file>

<file path=ppt/ink/ink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16T04:37:26.283"/>
    </inkml:context>
    <inkml:brush xml:id="br0">
      <inkml:brushProperty name="width" value="0.1" units="cm"/>
      <inkml:brushProperty name="height" value="0.1" units="cm"/>
      <inkml:brushProperty name="color" value="#00A0D7"/>
    </inkml:brush>
  </inkml:definitions>
  <inkml:trace contextRef="#ctx0" brushRef="#br0">26452 1755 16383 0 0,'0'0'0'0'0</inkml:trace>
</inkml:ink>
</file>

<file path=ppt/ink/ink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16T12:48:46.520"/>
    </inkml:context>
    <inkml:brush xml:id="br0">
      <inkml:brushProperty name="width" value="0.1" units="cm"/>
      <inkml:brushProperty name="height" value="0.1" units="cm"/>
      <inkml:brushProperty name="color" value="#00A0D7"/>
    </inkml:brush>
  </inkml:definitions>
  <inkml:trace contextRef="#ctx0" brushRef="#br0">40489 11818 16383 0 0,'0'-8'0'0'0,"0"-8"0"0"0,0-9 0 0 0,5-6 0 0 0,1-6 0 0 0,0-1 0 0 0,-2-4 0 0 0,0 1 0 0 0,-2-7 0 0 0,-1 1 0 0 0,-1 4 0 0 0,0-1 0 0 0,-4-5 0 0 0,-12 0 0 0 0,-2-1 0 0 0,1 5 0 0 0,5-1 0 0 0,-2 4 0 0 0,3 0 0 0 0,-4 4 0 0 0,-4 0 0 0 0,-7 6 0 0 0,-5 9 0 0 0,-5 8 0 0 0,-11-2 0 0 0,-6 1 0 0 0,-9-1 0 0 0,-2 2 0 0 0,-9-5 0 0 0,-2 0 0 0 0,-6 4 0 0 0,5 5 0 0 0,7 3 0 0 0,10-5 0 0 0,7-1 0 0 0,8 3 0 0 0,6 2 0 0 0,8 12 0 0 0,6 6 0 0 0,6 6 0 0 0,-3 0 0 0 0,2 7 0 0 0,-4 4 0 0 0,-4-2 0 0 0,4 3 0 0 0,-9 3 0 0 0,-8 5 0 0 0,-10 0 0 0 0,-2 5 0 0 0,8-1 0 0 0,2 3 0 0 0,5-2 0 0 0,7 6 0 0 0,0-4 0 0 0,6-1 0 0 0,2-7 0 0 0,-5-9 0 0 0,3 0 0 0 0,0-4 0 0 0,6-2 0 0 0,-5-3 0 0 0,-1-6 0 0 0,2 6 0 0 0,-3 4 0 0 0,-7-1 0 0 0,3 5 0 0 0,2-2 0 0 0,0-5 0 0 0,3-4 0 0 0,3-6 0 0 0,0-3 0 0 0,1-3 0 0 0,-3-1 0 0 0,3-8 0 0 0,1-8 0 0 0,-6-1 0 0 0,-2 3 0 0 0,3-5 0 0 0,-4 1 0 0 0,-1-2 0 0 0,-4 4 0 0 0,4-4 0 0 0,3 2 0 0 0,7-1 0 0 0,-3 4 0 0 0,0-3 0 0 0,-5-2 0 0 0,-1 3 0 0 0,-4 0 0 0 0,-1 2 0 0 0,5 1 0 0 0,-1 1 0 0 0,-1 4 0 0 0,-8 3 0 0 0,-7-7 0 0 0,0-1 0 0 0,4 2 0 0 0,5 3 0 0 0,3 3 0 0 0,5 3 0 0 0,-1 1 0 0 0,0 2 0 0 0,5 0 0 0 0</inkml:trace>
</inkml:ink>
</file>

<file path=ppt/ink/ink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16T12:48:46.521"/>
    </inkml:context>
    <inkml:brush xml:id="br0">
      <inkml:brushProperty name="width" value="0.1" units="cm"/>
      <inkml:brushProperty name="height" value="0.1" units="cm"/>
      <inkml:brushProperty name="color" value="#00A0D7"/>
    </inkml:brush>
  </inkml:definitions>
  <inkml:trace contextRef="#ctx0" brushRef="#br0">37655 10910 16383 0 0,'-12'0'0'0'0,"-16"0"0"0"0,-13 0 0 0 0,-13 0 0 0 0,-2 0 0 0 0,-5 0 0 0 0,-1 0 0 0 0,5 0 0 0 0,3 0 0 0 0,-7 0 0 0 0,-4 0 0 0 0,6 0 0 0 0,3 0 0 0 0,7 0 0 0 0,12 5 0 0 0,12 3 0 0 0,15 2 0 0 0,9 7 0 0 0,13 5 0 0 0,10 9 0 0 0,11 3 0 0 0,7 0 0 0 0,12 5 0 0 0,2-2 0 0 0,0-5 0 0 0,-9 0 0 0 0,-8-6 0 0 0,4-1 0 0 0,-9-7 0 0 0,-11 4 0 0 0,-5-3 0 0 0,-5 0 0 0 0,4 5 0 0 0,9 8 0 0 0,14 12 0 0 0,6 3 0 0 0,-5 3 0 0 0,-1-7 0 0 0,-7-2 0 0 0,-5-9 0 0 0,-7-9 0 0 0</inkml:trace>
</inkml:ink>
</file>

<file path=ppt/ink/ink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4"/>
    </inkml:context>
    <inkml:brush xml:id="br0">
      <inkml:brushProperty name="width" value="0.06" units="cm"/>
      <inkml:brushProperty name="height" value="0.06" units="cm"/>
      <inkml:brushProperty name="color" value="#6ABF4B"/>
    </inkml:brush>
  </inkml:definitions>
  <inkml:trace contextRef="#ctx0" brushRef="#br0">550 147 6633,'-2'-2'2609,"0"0"-1620,2-1-179,0 1-361,1-3-89,2 0-90,0-1 90,1-1 0,-1 1-1,0 2-89,-1-1 630,-3-6-540,0 4 89,-4-10-179,2 10 90,-3-6-90,1 6 90,-4-4-180,2 5-1,-4 0 1,3 3 180,-5 0-270,2 1 180,-7-1-180,7 1 0,-3 0 0,4 2 0,-1 0 90,0 1-90,-1 0-1,0 2 91,-9 3-90,5 0 0,-6 2 0,7-1 0,-5 4 0,4-2 0,-9 7-90,10-5 180,-9 7-180,10-6 180,-11 9-180,10-8 90,-11 12 0,10-9-90,-3 6 0,6-6 180,-4 9-180,5-5 90,-6 15 0,8-14 0,-4 18-90,8-15 0,0 17-90,6-17 90,5 16 0,1-18 0,9 13 0,-3-16 0,6 5 0,-4-10 0,11 5 0,-6-7 0,20 3 0,-15-9 0,23-4 0,-17-6 0,24-12 0,-21 1 0,11-9 0,-15 3-90,22-24 90,-20 16 0,15-19 0,-26 23 0,0-11 0,-7 9 90,1-19-90,-10 21 90,-6-19-1,-2 20 271,-12-17-180,2 19 0,-8-5 0,2 11 270,-24-5-360,16 8-90,-16-3 90,24 10-90,1 2-90,3 1 90,3 2-90,3 0 0,3 1-180,4 0-899,-1 2 449,2 0-1889,5 6 91,0-4-1260,5 6 2159,6-5-1169,15 0 2788,4-4 0,7-2 0,-8-5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context>
    <inkml:brush xml:id="br0">
      <inkml:brushProperty name="width" value="0.1" units="cm"/>
      <inkml:brushProperty name="height" value="0.1" units="cm"/>
      <inkml:brushProperty name="color" value="#00A0D7"/>
    </inkml:brush>
  </inkml:definitions>
  <inkml:trace contextRef="#ctx0" brushRef="#br0">22451 7548 16383 0 0,'0'5'0'0'0,"8"3"0"0"0,11 0 0 0 0,6-2 0 0 0,4-2 0 0 0,6-1 0 0 0,-3 6 0 0 0,-2 3 0 0 0,1 6 0 0 0,5 1 0 0 0,-5 5 0 0 0,2-3 0 0 0,4-3 0 0 0,14-6 0 0 0,6-5 0 0 0,4 6 0 0 0,-17 0 0 0 0,-17 7 0 0 0,-21-2 0 0 0,-20 7 0 0 0,-26-2 0 0 0,-6 4 0 0 0,-5-2 0 0 0,8 3 0 0 0,1-2 0 0 0,1 1 0 0 0,6-3 0 0 0</inkml:trace>
</inkml:ink>
</file>

<file path=ppt/ink/ink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5"/>
    </inkml:context>
    <inkml:brush xml:id="br0">
      <inkml:brushProperty name="width" value="0.06" units="cm"/>
      <inkml:brushProperty name="height" value="0.06" units="cm"/>
      <inkml:brushProperty name="color" value="#6ABF4B"/>
    </inkml:brush>
  </inkml:definitions>
  <inkml:trace contextRef="#ctx0" brushRef="#br0">308 77 7623,'6'-5'3418,"-1"1"-2339,1-1-269,-2 0-181,0 0-179,-2 0 0,0 1-1,-2 0 91,0-2-90,-1 2-90,-1-2-90,-2 3-1,-2-1 1,0 0-90,-1 1 0,0 0 0,-2 0 0,-1 1-90,-1 1 90,0 0-90,-1 2 90,-1 2-91,-1 0 1,0 2 0,-2 1 90,0 1-90,1 1 0,-2 2 0,2 1 0,0 2 0,0 2 0,1 2-90,1 2 90,0 1 0,2 2 0,-8 22 0,8-14-90,-3 15 90,10-21-90,2 0 0,3 1 90,2 0-90,3 0 0,3-1 0,2 0 0,4-1 0,4-2 0,3-1 0,18 1 0,-6-7 0,14 0 0,-12-10 0,32-11 0,-26-2 0,23-7 0,-35 1 90,9-11-90,-11 5 0,12-21 0,-21 15 0,6-21 90,-16 19 0,-3-20 89,-8 20 1,-6-8 0,-3 11 180,-13-8-90,3 9 0,-24-12-90,16 20-1,-21-5-179,23 13 0,-13-2 0,21 7 0,-2-2 0,9 2-179,-2 0-1,6 1-90,-2 0-90,6 3-899,3 0 269,-2 0-3237,0 2 2248,1-1-1619,-2 5 1979,3-5 1619,0 8 0,2-8 0,1 4 0</inkml:trace>
</inkml:ink>
</file>

<file path=ppt/ink/ink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6"/>
    </inkml:context>
    <inkml:brush xml:id="br0">
      <inkml:brushProperty name="width" value="0.06" units="cm"/>
      <inkml:brushProperty name="height" value="0.06" units="cm"/>
      <inkml:brushProperty name="color" value="#6ABF4B"/>
    </inkml:brush>
  </inkml:definitions>
  <inkml:trace contextRef="#ctx0" brushRef="#br0">43 120 6273,'-13'2'3329,"3"-1"-2160,2 0 90,5-1-90,-1-2-719,2 0-90,4-3 0,1 0 90,2-1-1,1 0 91,1 0-90,0 0-90,0 1-1,0 1-89,0 1-90,-1 2 0,1 1 0,-1 2-90,2 2 90,2 8-90,-5-4 90,1 9-91,-6-9-89,-3 1 90,-2-3-90,-1-2 0,0 0 0,-1-1 0,-1-1 0,0-3 0,0-2 0,-3-7-90,4 0 90,-1-12-89,6 7 89,6-11 0,1 12-90,4-1 90,0 7 0,0 2 90,1 2-90,-1 3 89,-1 2 1,0 2 90,-1 4 90,0 8-180,-1-3 90,-3 13-90,-4-11 0,-6 7-90,-2-11 0,-3 2 0,2-6 0,1-2 0,-1-2 0,2-3-90,1-2 90,1-3 0,1-2-180,3-7 180,3 2-90,7-10 0,0 10 90,12-8 0,-6 12 0,5-2 90,-5 8 90,0 4-90,-4 2 180,-4 11-180,-6-3 0,-9 11-90,-1-8 90,-12 8-90,7-10 0,-11 3 0,11-10-90,-5-2 90,12-6-90,0-3 90,6-4-180,11-16 180,-1 8-90,8-10 90,-2 14 0,8 0 90,-5 4 90,10 2-90,-15 9 180,-1 11-91,-12 1 91,-11 18-180,-2-11 0,-6 6 0,4-11 0,-11 2-90,11-10 0,-7 0 0,15-10-90,2-10 90,3 0-270,6-15 0,3 9-539,13-15 89,-5 17-449,6-3-810,-7 12-3778,1 7 4048,-2 1 1709,7 7 0,-4-3 0,6 2 0</inkml:trace>
</inkml:ink>
</file>

<file path=ppt/ink/ink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7"/>
    </inkml:context>
    <inkml:brush xml:id="br0">
      <inkml:brushProperty name="width" value="0.06" units="cm"/>
      <inkml:brushProperty name="height" value="0.06" units="cm"/>
      <inkml:brushProperty name="color" value="#6ABF4B"/>
    </inkml:brush>
  </inkml:definitions>
  <inkml:trace contextRef="#ctx0" brushRef="#br0">87 143 6453,'-11'-1'4048,"1"-2"-2609,4-3 90,1 0-90,2-1-809,0 0-180,2-1-90,5 0-90,3-1-1,3-2 361,8-3-450,-3 4 360,11-2-361,-13 9 91,4 7-180,-11 5 90,-4 17-90,-5-5-90,-10 16 0,2-14 90,-6 3-90,5-10 0,-7-1 0,5-7 0,-8-4 0,10-8 90,-4-12 0,9 1 0,4-16 0,6 12 90,11-10-90,-1 15 0,6-3 90,-5 11-90,0 1 89,-1 4-89,-1 3 0,-1 3 90,-2 2-90,-1 3 90,-3 6-90,-3-3-90,-2 2 90,-4-6-90,-2-1 90,-2-2-90,-2-2 0,-1-1-90,-8-4 90,5-1 0,-5-4-90,8-1 90,1-3-90,3-2 90,3-1-90,3-2 0,4-1 90,1-1-90,9-5 0,-2 7 90,9-5 0,-7 13 0,4 2 90,-9 8 0,-2 11 0,-6-1 0,-3 9 0,-4-5-90,-3 2 90,-2-2-90,-1 0 90,-7 1-90,6-7 0,-7 1 0,10-10-90,1-8 0,7-2 90,6-15-90,3 5 90,5-7 0,1 7 0,4-3 0,-5 8 0,1 1-90,-8 8-450,-4 8 1,-2 1-1620,-4 9-450,2-6-1438,-5 5 2248,3-7-1259,-2 3 3058,4-5 0,1 0 0,3-4 0</inkml:trace>
</inkml:ink>
</file>

<file path=ppt/ink/ink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8"/>
    </inkml:context>
    <inkml:brush xml:id="br0">
      <inkml:brushProperty name="width" value="0.06" units="cm"/>
      <inkml:brushProperty name="height" value="0.06" units="cm"/>
      <inkml:brushProperty name="color" value="#6ABF4B"/>
    </inkml:brush>
  </inkml:definitions>
  <inkml:trace contextRef="#ctx0" brushRef="#br0">267 165 6183,'-6'3'3508,"1"-2"-2158,5-6-1,-1 2-180,1-4-629,0 7-90,-1-3-91,-1 2-89,1 0-90,-1-1 90,0 1 0,1 0-90,-4 1 0,1 1 0,-2 1 0,0 1-1,1 0 1,-1 2 0,0 0 0,-1 1 0,0 0 0,-1 1 0,0 1 0,-1 0-90,1 1 90,-2 1-91,1 0 271,-8 11-270,6-7-90,-6 7 90,9-8 0,1-1 0,-1 1 0,2-1 0,-1 1-90,1 1 90,0-1 0,1 0-90,0 0 90,0 1 0,-2 6 0,2-5 0,-4 13-90,5-12 0,-1 12 0,3-10 90,0 12-90,3-12 90,1 14-90,0-13 179,4 13-179,-2-13 180,3 14-180,-1-12 90,1 5 0,0-8 0,4 8-90,-1-5 90,12 12 0,-7-14 0,16 12-90,-11-14 180,17 8-90,-13-12-90,7 4 90,-10-7-90,13 5 90,-7-4-90,25 6 0,-17-9 0,32 2 0,-24-6 0,36-3 0,-30-1 0,14-4 0,-20-1 0,33-9 0,-29 3 0,26-8 0,-36 5 90,16-10-90,-13 5 0,24-15 0,-29 13 0,18-13 90,-24 13-90,18-15 90,-21 14 0,13-17-90,-17 15 90,3-7-1,-11 10-89,0-10 90,-6 6-90,-1-19 90,-8 17-90,-5-21 0,-2 20 90,-8-19-90,4 20 0,-12-19 0,8 18 0,-5-9 0,4 10 0,-7-10 0,6 9 90,-14-15-90,15 20 90,-12-10-90,14 16 0,-8-6 0,11 11 0,-5-5-180,9 8 0,-1 1-179,5 4-1170,3 2 539,0 1-3238,-2 3 2160,2-1-1710,-3 6 2159,4-6 1619,0 11 0,0-10 0,2 4 0</inkml:trace>
</inkml:ink>
</file>

<file path=ppt/ink/ink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9"/>
    </inkml:context>
    <inkml:brush xml:id="br0">
      <inkml:brushProperty name="width" value="0.06" units="cm"/>
      <inkml:brushProperty name="height" value="0.06" units="cm"/>
      <inkml:brushProperty name="color" value="#6ABF4B"/>
    </inkml:brush>
  </inkml:definitions>
  <inkml:trace contextRef="#ctx0" brushRef="#br0">12 81 6273,'-6'0'3778,"2"-1"-2429,3 0 181,1-3-271,3 0-450,1-2-179,0 0-90,1 1-1,-1 0-89,1 0 0,-1 1 0,1 0-91,-3 3 1,4-1-90,-1 3 0,1 1 180,5 6-270,-2 0 89,8 12-179,-7-5 180,9 15-180,-8-12-90,3 8 90,-4-8-90,-1 0 90,0 0-90,1 0 0,1 0 90,6 5-90,-4-7 0,5 4 90,-6-9-90,-1-2 0,-1-2 0,0-2 90,-2-1-90,-1-2 0,-2-1 0,3-1 0,-2-1 0,4-2 0,-1-1 0,0-2 0,2-2 90,2-2-90,0-2 0,1-1 0,2-4 0,0 0 0,0-3 0,-1 0 0,0-2 0,5-9 0,-5 7 0,8-13 0,-11 17 0,6-7 0,-9 14 0,2-3 0,-6 8 0,0 1 0,-2 4-180,0 0-90,-1 1-719,1-1 89,-3 3-5126,-1-1 4137,-3 5 90,-3 1 180,-1 3 1619,-1-1 0,4-2 0,1-2 0</inkml:trace>
</inkml:ink>
</file>

<file path=ppt/ink/ink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80"/>
    </inkml:context>
    <inkml:brush xml:id="br0">
      <inkml:brushProperty name="width" value="0.06" units="cm"/>
      <inkml:brushProperty name="height" value="0.06" units="cm"/>
      <inkml:brushProperty name="color" value="#6ABF4B"/>
    </inkml:brush>
  </inkml:definitions>
  <inkml:trace contextRef="#ctx0" brushRef="#br0">231 5 11490,'-2'-3'2249,"0"1"-1889,0 2 0,0 1 89,-2-1-89,2 1 90,-1 0-180,0 0 90,-1 2-90,-2 1-1,0 0 1,0 1 270,-6 8-450,4-3 180,-9 10-180,9-8 179,-6 10-179,5-8 90,-5 14-90,6-10 180,-8 17-180,6-13 0,-3 11 0,3-9 90,-2 13-90,3-8 0,-5 24 0,8-21 90,0 27-90,4-23 0,3 27-1,1-24 91,5 27-90,-2-28 0,5 10 0,-2-17 0,2-1-90,1-1 90,1-3 0,1 0-90,2-2 0,2 0 0,11 8 0,-5-9 0,18 14-90,-17-16-90,14 10-90,-17-15-89,3 3-181,-10-9-1619,2-2-359,-7-3-1350,0-2 2069,-3-5 1799,18-29 0,-5 8 0,14-25 0</inkml:trace>
</inkml:ink>
</file>

<file path=ppt/ink/ink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81"/>
    </inkml:context>
    <inkml:brush xml:id="br0">
      <inkml:brushProperty name="width" value="0.06" units="cm"/>
      <inkml:brushProperty name="height" value="0.06" units="cm"/>
      <inkml:brushProperty name="color" value="#6ABF4B"/>
    </inkml:brush>
  </inkml:definitions>
  <inkml:trace contextRef="#ctx0" brushRef="#br0">13 20 6363,'-7'2'3958,"2"-3"-2429,10-2 0,1-2 0,4-1-719,-2 3-90,1 1-181,2 1 1,2 0-90,3 1-1,1 2-89,1 1-90,1 2 450,15 13-540,-12-5 179,17 16-179,-22-13 0,4 7-90,-9-4 90,0 1-90,-1 3 0,-2 2 0,-1 3 0,-1 1 0,0 1 0,2 16-90,-2-11 90,4 24-90,-6-24 90,1 22-90,-3-23 0,-1 22 0,-1-24 0,-1 20 0,-1-22 0,0 7 0,-1-13 0,-4 8 0,-1-10 90,-10 14-90,3-16 0,-13 14 0,9-15-90,-5 7 90,7-7 0,-6 12 0,8-12 0,-4 8 0,10-15-90,-1 1 0,2-3-630,-3 2 91,7-7-1530,-1-1-90,2-3-1979,0-1 2340,-3-4-1261,-1-9 3149,1 1 0,0-9 0,3 6 0</inkml:trace>
</inkml:ink>
</file>

<file path=ppt/ink/ink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82"/>
    </inkml:context>
    <inkml:brush xml:id="br0">
      <inkml:brushProperty name="width" value="0.06" units="cm"/>
      <inkml:brushProperty name="height" value="0.06" units="cm"/>
      <inkml:brushProperty name="color" value="#6ABF4B"/>
    </inkml:brush>
  </inkml:definitions>
  <inkml:trace contextRef="#ctx0" brushRef="#br0">2 109 9152,'0'-5'3598,"1"2"1169,-1 3-4587,1 6-90,-2-2 0,2 6 0,-2-1 0,0-1 0,0 2 0,1 3-90,-1-1 90,1 7-90,1-7 89,-1 11 1,0-8 0,0 6-90,0-5 180,4 30-90,-1-23-90,4 23 90,-3-31-90,1 1 0,4 5 90,-1-5-90,3 3 0,-2-8-90,7 3 90,-3-6 0,10 2 90,-9-7-90,9-2 0,-9-4 0,8-6 0,-9-1 0,10-11-90,-10 5-90,10-16 90,-10 11-90,8-18 90,-9 14 1,3-9 89,-6 10-90,3-12 0,-4 8 90,3-17 0,-5 20 0,-2-14-90,-2 18 90,-1-4 0,0 10 90,1-8-90,-1 12 90,2-6-90,-3 14 179,2 0-89,-2 1 450,1 1-540,-1 5 90,-1-4-90,1 4 90,0-4-90,-1 1 90,0 0 0,-2 3 0,0 0 90,-3 3-180,1-1 180,-3 4-180,3-3 90,-4 8-90,3-6 90,-2 6 0,1-4-90,-1 2 89,0 0 1,-2 2 0,1 0-90,-1 0 90,1 0 0,1-1-90,0-1 0,1-1 90,-2 0-90,2-4 0,1 0 0,2-5 0,1-3 0,-1 0-90,-2-5 90,1 1-90,-3-6 90,3 2 0,-3-6 0,2 5 0,-3-4 0,3 5 0,-4-2 0,4 4 0,-3-1 0,3 3 0,-6-4-90,4 2 90,-8-3-90,6 5-269,-3-2 89,7 3-720,0 0 1,5 0-2789,0-2 1979,1 3-1619,0-8 1889,3-4 1529,12-11 0,0 0 0,9-1 0</inkml:trace>
</inkml:ink>
</file>

<file path=ppt/ink/ink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68"/>
    </inkml:context>
    <inkml:brush xml:id="br0">
      <inkml:brushProperty name="width" value="0.06" units="cm"/>
      <inkml:brushProperty name="height" value="0.06" units="cm"/>
      <inkml:brushProperty name="color" value="#6ABF4B"/>
    </inkml:brush>
  </inkml:definitions>
  <inkml:trace contextRef="#ctx0" brushRef="#br0">13 53 14099,'-4'4'1709,"-1"0"-1259,4 0-1,-1 0-89,2 0-90,-1-1 0,1 3 0,0 0-90,0 3-90,0-1 90,1 2-91,0 7 1,1-4 180,4 18-270,-2-12 90,2 8 0,-2-10 0,2 9 0,-2-7-90,5 13 0,-4-15 90,5 11-90,-4-14-90,5 7 90,-4-11 0,9 5 0,-6-9 0,5 1 0,-4-6 0,1 0 0,1-2 0,0-2 90,13-10-90,-10 3 0,10-9-90,-14 5 90,6-7 0,-5 3-90,7-13 0,-10 11-90,6-14 90,-7 12 90,1-5-90,-5 7-90,2-4 91,-3 6 89,2-9-90,-4 13 90,0-6 0,-1 10-90,-1-3 90,-1 5-90,0 0 0,1 3 0,0 2 0,0-1 0,0 2 0,0-2 0,0-2 90,0 4 0,0-3 90,0 4-90,0-2 90,-1 2-90,0-2 90,-1 2 90,0 0-90,0 1 0,0 0 90,-2 1 179,1 2-269,0-1 90,-1 5 0,2-2 270,-6 13-360,3-7 90,-6 15-90,6-12 90,-5 10-91,5-9 91,-6 10-90,5-11 0,-2 2 0,1-6 90,-2 1-180,1-3 90,-4 4-90,6-8 0,-3 2 0,6-5 0,-2 1 0,-1-2 0,1-1 0,-2 0 0,0-1 0,1-1 0,-1 0 0,0-1 0,1 1 0,-3-4 0,2 1-180,-4-8 90,4 5-180,-5-8 1,4 6-181,-5-4 90,6 7-719,-3-2 269,5 5-359,1 1-810,3 2-1439,1-1 1799,3-2 1619,3-6 0,-1 4 0,0-1 0</inkml:trace>
</inkml:ink>
</file>

<file path=ppt/ink/ink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69"/>
    </inkml:context>
    <inkml:brush xml:id="br0">
      <inkml:brushProperty name="width" value="0.06" units="cm"/>
      <inkml:brushProperty name="height" value="0.06" units="cm"/>
      <inkml:brushProperty name="color" value="#6ABF4B"/>
    </inkml:brush>
  </inkml:definitions>
  <inkml:trace contextRef="#ctx0" brushRef="#br0">22 22 6453,'-6'1'3868,"0"0"-2699,1 1-359,1 0-4342,3-2 5961,1 0-1120,0 2-859,1 0-1,0 2-179,2-1 0,2 0 0,8 1 3212,-2-3-3392,14-1-90,-8-2 0,16-3 0,-12 1 0,15-4-90,13-2 90,-18 3 0,10-1 0,-31 6 0,-3 2-90,3-1 90,-4 2 0,2 0 0,-2 2-90,0 0 90,-2 1 0,1 0 0,-3-2 0,0 0 0,1 0 0,-1-1 0,0 0 0,-1 0 0,-3 2 0,1-2 0,-5 3 0,0-1 90,-3 1-90,-1 0 90,-3 1-90,-1 0 90,-2 0 0,0 2 0,-2-1 90,-8 5-90,8-3-90,-5 3 90,10-3 89,-3 2-89,4-4 0,-3 5 0,9-7-90,-1 2 90,5-5-90,2 2 0,3-2 0,6 3 0,0-3-90,10 1 90,-6-2-180,11-1 90,-8 0-89,14-2 89,-11 0-90,6-1 180,-8 2-90,6 1 90,-10 1 0,3 2 0,-12 2 0,-3 1 0,1 3 90,-3 1-90,-1-1 0,-2 2 90,-1-4 90,-4 3-91,1-3 1,-4 1 90,0-2 0,-10 3 0,3-2 0,-19 4-180,15-4 90,-9 2-90,11-3-90,-7 1-90,16-4-270,-6 1 91,17-3-721,2-2 181,2 0-2249,1-3 1528,-1 3 1,-1 0 300,-2 2 0,0 0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4"/>
    </inkml:context>
    <inkml:brush xml:id="br0">
      <inkml:brushProperty name="width" value="0.06" units="cm"/>
      <inkml:brushProperty name="height" value="0.06" units="cm"/>
      <inkml:brushProperty name="color" value="#6ABF4B"/>
    </inkml:brush>
  </inkml:definitions>
  <inkml:trace contextRef="#ctx0" brushRef="#br0">550 147 6633,'-2'-2'2609,"0"0"-1620,2-1-179,0 1-361,1-3-89,2 0-90,0-1 90,1-1 0,-1 1-1,0 2-89,-1-1 630,-3-6-540,0 4 89,-4-10-179,2 10 90,-3-6-90,1 6 90,-4-4-180,2 5-1,-4 0 1,3 3 180,-5 0-270,2 1 180,-7-1-180,7 1 0,-3 0 0,4 2 0,-1 0 90,0 1-90,-1 0-1,0 2 91,-9 3-90,5 0 0,-6 2 0,7-1 0,-5 4 0,4-2 0,-9 7-90,10-5 180,-9 7-180,10-6 180,-11 9-180,10-8 90,-11 12 0,10-9-90,-3 6 0,6-6 180,-4 9-180,5-5 90,-6 15 0,8-14 0,-4 18-90,8-15 0,0 17-90,6-17 90,5 16 0,1-18 0,9 13 0,-3-16 0,6 5 0,-4-10 0,11 5 0,-6-7 0,20 3 0,-15-9 0,23-4 0,-17-6 0,24-12 0,-21 1 0,11-9 0,-15 3-90,22-24 90,-20 16 0,15-19 0,-26 23 0,0-11 0,-7 9 90,1-19-90,-10 21 90,-6-19-1,-2 20 271,-12-17-180,2 19 0,-8-5 0,2 11 270,-24-5-360,16 8-90,-16-3 90,24 10-90,1 2-90,3 1 90,3 2-90,3 0 0,3 1-180,4 0-899,-1 2 449,2 0-1889,5 6 91,0-4-1260,5 6 2159,6-5-1169,15 0 2788,4-4 0,7-2 0,-8-5 0</inkml:trace>
</inkml:ink>
</file>

<file path=ppt/ink/ink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0"/>
    </inkml:context>
    <inkml:brush xml:id="br0">
      <inkml:brushProperty name="width" value="0.06" units="cm"/>
      <inkml:brushProperty name="height" value="0.06" units="cm"/>
      <inkml:brushProperty name="color" value="#6ABF4B"/>
    </inkml:brush>
  </inkml:definitions>
  <inkml:trace contextRef="#ctx0" brushRef="#br0">339 11 6813,'-4'3'2968,"3"-2"-1798,-1 0 2158,2-1-2878,0-3-91,-1 1 1,0-2-90,-4 1 0,-1 1 0,-2 1-90,-1 0 89,0 1-179,-2 0 90,-1 1-90,0-1 90,-1 1-180,0-1 90,0 1 0,1-1 0,0 0 0,0-1 90,-6 1-90,3 0 90,-11 2-180,10-1 90,-10 3 0,13-1-90,-3 0 0,8 0 0,2-2 0,0 1 0,3 0 90,-1 0-90,1 0 0,1 0 89,0-1 1,1 2-90,1-3 90,-1 3 0,1-1 0,0 2 0,1 1 0,0-1 90,3 2-90,-1-2 0,4 2 0,-2-2 0,3 1 0,-2-1 0,3 2-90,-2-2 0,3 0 0,-1-3 0,7 0 0,-2-2-90,12 0 90,-10 0 0,9 0 0,-11 2 0,3 0 90,-10 0-180,2 2 90,-7-2 0,0 0-90,-2-1 90,0 3 0,-2 0 0,-1 2 0,-2-1 0,-2 1 0,-1 0 0,-7 2 0,3-1 0,-11 6 0,9-5-90,-11 7 90,11-6 0,-5 4 0,7-2 0,-4 4 0,4-4 0,-5 7 0,9-9 90,-4 6-90,7-7 180,0 5-90,4-4 180,4 4-1,1-3 91,9 4-180,-2-4-90,5 1 90,0-3 0,13 2-180,-6-3 90,20 3-90,-16-6 0,6 1 0,-12-4-90,-2 1 0,-2-2-90,-2 0-180,-3-1-179,-2-1-1,-4 0-1259,1-3 180,-3 1-2519,1-2 2339,-1-2-2428,7-10 4227,-1 1 0,3-6 0,-3 9 0</inkml:trace>
</inkml:ink>
</file>

<file path=ppt/ink/ink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1"/>
    </inkml:context>
    <inkml:brush xml:id="br0">
      <inkml:brushProperty name="width" value="0.06" units="cm"/>
      <inkml:brushProperty name="height" value="0.06" units="cm"/>
      <inkml:brushProperty name="color" value="#6ABF4B"/>
    </inkml:brush>
  </inkml:definitions>
  <inkml:trace contextRef="#ctx0" brushRef="#br0">23 567 6273,'-12'11'3239,"6"-1"-2070,2-4 0,4-2-179,-1-2-361,1-2-359,4-1 0,0 0-90,3-1 180,0-2-180,0-1 89,-1 0 1,1-3 90,7-4-270,-2 0 180,12-10-180,-9 8 90,11-10-90,-12 9 90,7-7-1,-10 9 1,2-5-90,-7 9 0,0-5 0,-3 7-90,0-3 0,-2 3 90,2-3-90,0 3 90,1-6-90,-1 5 180,1-7-90,-2 6 90,0-6-180,-1 5 180,0-6-180,-1 6 90,0-5 0,0 6-90,0-2 90,0 4 0,0-3-1,0 1 1,-1-5 0,0 4 0,0 0 0,0 4-90,1-1 90,-1 0 0,1 0-90,0-1 180,0-1-180,0 1 90,-1-2-90,0 4 90,-2-2 0,1 3 0,-3-1-90,1 5 90,-2-1-90,2 1 0,-2 0-90,2-1-450,0 0 0,3 1-1798,1-3 89,0 1-1259,1 0 1889,1-5-1169,4-5 2788,1 0 0,3-4 0,-2 8 0</inkml:trace>
</inkml:ink>
</file>

<file path=ppt/ink/ink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2"/>
    </inkml:context>
    <inkml:brush xml:id="br0">
      <inkml:brushProperty name="width" value="0.06" units="cm"/>
      <inkml:brushProperty name="height" value="0.06" units="cm"/>
      <inkml:brushProperty name="color" value="#6ABF4B"/>
    </inkml:brush>
  </inkml:definitions>
  <inkml:trace contextRef="#ctx0" brushRef="#br0">153 2278 6723,'-2'6'3058,"0"-1"-1888,2-3-1,-1 1-449,1-3-91,-1 3-179,0-2 90,-1 1-1,0-1-89,-1 0-90,3-1-180,-4 1 0,2-1 90,-5-3-180,1 0-90,-2-4 0,4 1 179,-1-5-89,2 1 180,-3-10-90,3 6 0,-3-6 0,1 3 0,-1-2-90,-1-1 90,0-1-90,0-2-90,-2-10 0,3 6 0,-2-21 0,5 18 0,-1-11 0,2 13 0,0-2 0,-1 3 0,0 0 90,0 1-90,0 2 0,0 0 0,1-7 0,1 8 0,1-15 0,3 16-90,5-17 90,-2 16 0,4-7 0,-2 9 0,0 2 0,1 0 0,0 1 0,0 1 0,1 1 0,1 1 0,1 1 90,1 0-90,0-1 0,11-8 0,-5 5 0,7-7 90,-7 6-90,1 1 0,0-1 0,0 1 0,-2 0 0,0 1 0,-2-1 0,5-6 0,-5 5 0,8-12 0,-11 13 0,8-14 0,-9 12 0,8-14 89,-10 13-89,7-16 0,-9 15 90,3-16-90,-6 16 0,-1-7 0,-2 9 0,0-10 0,0 8 90,2-16 0,-2 16 0,1-14-90,-1 16 180,-1-11-180,-1 14 90,-1-4-90,0 8 90,-3-14 0,1 9-90,-2-10 90,2 12 0,-3-7 0,0 7 0,-4-11 0,2 12 90,-7-11-180,4 10 180,-9-14-90,7 10-1,-5-6 1,6 8 90,-11-15-90,10 13-90,-7-10 0,13 17 0,2-2-90,1 3-90,2-6 1,1 10-541,2-7 0,-1 10-2698,1-4 1260,-1 6-1440,1 1 1978,-2-6 1620,4-8 0,2-4 0,4-6 0</inkml:trace>
</inkml:ink>
</file>

<file path=ppt/ink/ink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3"/>
    </inkml:context>
    <inkml:brush xml:id="br0">
      <inkml:brushProperty name="width" value="0.06" units="cm"/>
      <inkml:brushProperty name="height" value="0.06" units="cm"/>
      <inkml:brushProperty name="color" value="#E2231A"/>
    </inkml:brush>
  </inkml:definitions>
  <inkml:trace contextRef="#ctx0" brushRef="#br0">740 142 6183,'-5'-6'3329,"1"1"-2070,6 0 0,-2 2-179,3-5-721,-5 2 1,-1-1 0,0 0-90,1 0 90,-2 1-1,2-1 1,-3 0-90,0 0 629,-13-8-539,5 6-180,-10-5 90,7 7-90,-1 1 0,-2 1 0,-1 2 0,-2 2-90,-1 0-1,0 2 1,-1 1 0,-1 0 0,-1 2 90,-13 4-90,9 0 90,-22 8-180,22-4 180,-18 12-180,21-8 90,-17 16 0,19-10 0,-15 20-90,17-14 90,-5 10 0,11-11 90,-2 25-180,10-18 0,-1 18 90,11-23-90,2 0 90,3 0-90,17 29 89,-5-22-89,27 33 0,-15-39 0,13 8 0,-8-15 0,3-1 0,4-2 0,1-1 0,22 2 0,-14-7-89,37-2-1,-36-12 90,34-13-90,-38-2 90,26-21 0,-36 11-90,8-12 90,-20 10 0,4-15 0,-9 9 90,4-25-90,-17 23 0,-8-27 90,-8 23 179,-22-28-89,5 27 180,-29-24-180,17 29 180,-30-15-270,26 26 0,-10-5 0,18 13-90,-7-2 0,13 6-270,-7-5 0,21 9-809,0-1 449,10 4-1889,3-2-89,0 5-2789,2-2 3778,4 2 360,0 0 1259,12-5 0,-5 1 0,4-3 0</inkml:trace>
</inkml:ink>
</file>

<file path=ppt/ink/ink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context>
    <inkml:brush xml:id="br0">
      <inkml:brushProperty name="width" value="0.1" units="cm"/>
      <inkml:brushProperty name="height" value="0.1" units="cm"/>
      <inkml:brushProperty name="color" value="#00A0D7"/>
    </inkml:brush>
  </inkml:definitions>
  <inkml:trace contextRef="#ctx0" brushRef="#br0">32672 19502 16383 0 0,'-8'0'0'0'0,"-2"-4"0"0"0,-8-3 0 0 0,0-8 0 0 0,2-10 0 0 0,4-11 0 0 0,-4 2 0 0 0,0-3 0 0 0,2-4 0 0 0,-4 5 0 0 0,0 0 0 0 0,-5 6 0 0 0,0-1 0 0 0,-3 5 0 0 0,1-2 0 0 0,6-5 0 0 0,-3 3 0 0 0,2-2 0 0 0,5-5 0 0 0,-5 4 0 0 0,2-1 0 0 0,-5 5 0 0 0,1-1 0 0 0,-4-5 0 0 0,-2 4 0 0 0,-3 7 0 0 0,-5 8 0 0 0,-3 2 0 0 0,4 0 0 0 0,1 2 0 0 0,-2 3 0 0 0,-5 4 0 0 0,6-8 0 0 0,3 0 0 0 0,4 1 0 0 0,-2 4 0 0 0,4 2 0 0 0</inkml:trace>
</inkml:ink>
</file>

<file path=ppt/ink/ink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context>
    <inkml:brush xml:id="br0">
      <inkml:brushProperty name="width" value="0.1" units="cm"/>
      <inkml:brushProperty name="height" value="0.1" units="cm"/>
      <inkml:brushProperty name="color" value="#00A0D7"/>
    </inkml:brush>
  </inkml:definitions>
  <inkml:trace contextRef="#ctx0" brushRef="#br0">31875 18289 16383 0 0,'0'-8'0'0'0,"-2"-2"0"0"0,-4-1 0 0 0,-11 3 0 0 0,-10 3 0 0 0,-6 10 0 0 0,-6 5 0 0 0,-5 0 0 0 0,5 8 0 0 0,0 1 0 0 0,-7-3 0 0 0,1 4 0 0 0,-2 0 0 0 0,-1-5 0 0 0,-2 5 0 0 0,8 8 0 0 0,2-2 0 0 0,4 5 0 0 0,3-5 0 0 0,8 3 0 0 0,14 1 0 0 0,11-4 0 0 0,10-6 0 0 0,13 2 0 0 0,10-3 0 0 0,0-2 0 0 0,-6 0 0 0 0,1-3 0 0 0,4-3 0 0 0,-4 4 0 0 0,-2 1 0 0 0,-1-3 0 0 0,4-4 0 0 0,-4 6 0 0 0,-5-1 0 0 0</inkml:trace>
</inkml:ink>
</file>

<file path=ppt/ink/ink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context>
    <inkml:brush xml:id="br0">
      <inkml:brushProperty name="width" value="0.1" units="cm"/>
      <inkml:brushProperty name="height" value="0.1" units="cm"/>
      <inkml:brushProperty name="color" value="#00A0D7"/>
    </inkml:brush>
  </inkml:definitions>
  <inkml:trace contextRef="#ctx0" brushRef="#br0">31266 7863 16383 0 0,'0'-9'0'0'0,"0"-7"0"0"0,-9-9 0 0 0,-2-11 0 0 0,-9 3 0 0 0,-10-13 0 0 0,-9-8 0 0 0,-8-3 0 0 0,-3-1 0 0 0,-15-11 0 0 0,-6 6 0 0 0,0 9 0 0 0,-6 14 0 0 0,1 14 0 0 0,3 11 0 0 0,-2 8 0 0 0,1 6 0 0 0,5 2 0 0 0,-4 2 0 0 0,-4 0 0 0 0,-13 9 0 0 0,-21 9 0 0 0,-19 12 0 0 0,-3 0 0 0 0,8-1 0 0 0,17 3 0 0 0,17-4 0 0 0,16-8 0 0 0,11-8 0 0 0,8 3 0 0 0,4-2 0 0 0,3-3 0 0 0,0 4 0 0 0,-9 0 0 0 0,-6 17 0 0 0,-1 3 0 0 0,2 3 0 0 0,2 5 0 0 0,4-6 0 0 0,1-5 0 0 0,3-8 0 0 0,9 0 0 0 0,4-4 0 0 0,1-6 0 0 0,-6-5 0 0 0,-5-6 0 0 0,-3-2 0 0 0,-5-3 0 0 0,-7 0 0 0 0,0-2 0 0 0,1 1 0 0 0,3 0 0 0 0,3 1 0 0 0,3-1 0 0 0,1 1 0 0 0,2 0 0 0 0,9 9 0 0 0,12 3 0 0 0</inkml:trace>
</inkml:ink>
</file>

<file path=ppt/ink/ink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context>
    <inkml:brush xml:id="br0">
      <inkml:brushProperty name="width" value="0.1" units="cm"/>
      <inkml:brushProperty name="height" value="0.1" units="cm"/>
      <inkml:brushProperty name="color" value="#00A0D7"/>
    </inkml:brush>
  </inkml:definitions>
  <inkml:trace contextRef="#ctx0" brushRef="#br0">28111 7698 16383 0 0,'-8'0'0'0'0,"-10"0"0"0"0,-12 0 0 0 0,-18 0 0 0 0,-11 9 0 0 0,-4 4 0 0 0,-9-2 0 0 0,8 8 0 0 0,5-1 0 0 0,13 7 0 0 0,6-2 0 0 0,0-4 0 0 0,-1-6 0 0 0,-2-5 0 0 0,-2-3 0 0 0,6 4 0 0 0,10 7 0 0 0,10 11 0 0 0,16 0 0 0 0,10 5 0 0 0,12 5 0 0 0,12 6 0 0 0,0-1 0 0 0,4-2 0 0 0,-3 1 0 0 0,0 2 0 0 0,-4-7 0 0 0</inkml:trace>
</inkml:ink>
</file>

<file path=ppt/ink/ink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context>
    <inkml:brush xml:id="br0">
      <inkml:brushProperty name="width" value="0.1" units="cm"/>
      <inkml:brushProperty name="height" value="0.1" units="cm"/>
      <inkml:brushProperty name="color" value="#00A0D7"/>
    </inkml:brush>
  </inkml:definitions>
  <inkml:trace contextRef="#ctx0" brushRef="#br0">28267 15968 16383 0 0,'0'7'0'0'0,"8"2"0"0"0,11-1 0 0 0,22-1 0 0 0,11-2 0 0 0,7-2 0 0 0,2-1 0 0 0,8-2 0 0 0,3 0 0 0 0,-4 0 0 0 0,6-1 0 0 0,-1-8 0 0 0,-4-3 0 0 0,-5 0 0 0 0,-4 7 0 0 0,-4 4 0 0 0,-2 3 0 0 0,-2 0 0 0 0,8 1 0 0 0,3-1 0 0 0,-5-1 0 0 0,-8 0 0 0 0,-3 0 0 0 0,8-1 0 0 0,4 0 0 0 0,0 0 0 0 0,0 0 0 0 0,-6 0 0 0 0,-3 0 0 0 0,-1-1 0 0 0,-1 1 0 0 0,-1 0 0 0 0,2 9 0 0 0,0 3 0 0 0,1-1 0 0 0,-1-2 0 0 0,-7-2 0 0 0</inkml:trace>
</inkml:ink>
</file>

<file path=ppt/ink/ink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context>
    <inkml:brush xml:id="br0">
      <inkml:brushProperty name="width" value="0.1" units="cm"/>
      <inkml:brushProperty name="height" value="0.1" units="cm"/>
      <inkml:brushProperty name="color" value="#00A0D7"/>
    </inkml:brush>
  </inkml:definitions>
  <inkml:trace contextRef="#ctx0" brushRef="#br0">30424 15823 16383 0 0,'5'0'0'0'0,"4"4"0"0"0,6 5 0 0 0,8 1 0 0 0,11 4 0 0 0,7-1 0 0 0,6-2 0 0 0,3 5 0 0 0,-7 4 0 0 0,-18 8 0 0 0,-28 16 0 0 0,-17 10 0 0 0,-10 4 0 0 0,-4 2 0 0 0,-5-10 0 0 0,4-4 0 0 0,7-10 0 0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5"/>
    </inkml:context>
    <inkml:brush xml:id="br0">
      <inkml:brushProperty name="width" value="0.06" units="cm"/>
      <inkml:brushProperty name="height" value="0.06" units="cm"/>
      <inkml:brushProperty name="color" value="#6ABF4B"/>
    </inkml:brush>
  </inkml:definitions>
  <inkml:trace contextRef="#ctx0" brushRef="#br0">308 77 7623,'6'-5'3418,"-1"1"-2339,1-1-269,-2 0-181,0 0-179,-2 0 0,0 1-1,-2 0 91,0-2-90,-1 2-90,-1-2-90,-2 3-1,-2-1 1,0 0-90,-1 1 0,0 0 0,-2 0 0,-1 1-90,-1 1 90,0 0-90,-1 2 90,-1 2-91,-1 0 1,0 2 0,-2 1 90,0 1-90,1 1 0,-2 2 0,2 1 0,0 2 0,0 2 0,1 2-90,1 2 90,0 1 0,2 2 0,-8 22 0,8-14-90,-3 15 90,10-21-90,2 0 0,3 1 90,2 0-90,3 0 0,3-1 0,2 0 0,4-1 0,4-2 0,3-1 0,18 1 0,-6-7 0,14 0 0,-12-10 0,32-11 0,-26-2 0,23-7 0,-35 1 90,9-11-90,-11 5 0,12-21 0,-21 15 0,6-21 90,-16 19 0,-3-20 89,-8 20 1,-6-8 0,-3 11 180,-13-8-90,3 9 0,-24-12-90,16 20-1,-21-5-179,23 13 0,-13-2 0,21 7 0,-2-2 0,9 2-179,-2 0-1,6 1-90,-2 0-90,6 3-899,3 0 269,-2 0-3237,0 2 2248,1-1-1619,-2 5 1979,3-5 1619,0 8 0,2-8 0,1 4 0</inkml:trace>
</inkml:ink>
</file>

<file path=ppt/ink/ink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context>
    <inkml:brush xml:id="br0">
      <inkml:brushProperty name="width" value="0.1" units="cm"/>
      <inkml:brushProperty name="height" value="0.1" units="cm"/>
      <inkml:brushProperty name="color" value="#00A0D7"/>
    </inkml:brush>
  </inkml:definitions>
  <inkml:trace contextRef="#ctx0" brushRef="#br0">31207 16163 16383 0 0,'0'9'0'0'0,"2"1"0"0"0,12 0 0 0 0,13-1 0 0 0,11-4 0 0 0,17-1 0 0 0,13-2 0 0 0,13-1 0 0 0,7-1 0 0 0,-3-1 0 0 0,-6 1 0 0 0,-9 0 0 0 0,-6-10 0 0 0,-6-2 0 0 0,-8 1 0 0 0,-9 2 0 0 0,-6 2 0 0 0,0 3 0 0 0,2 2 0 0 0,5 1 0 0 0,3 1 0 0 0,3 1 0 0 0,3-1 0 0 0,1 1 0 0 0,0-1 0 0 0,-3 0 0 0 0,2 0 0 0 0,-2 1 0 0 0,-5-1 0 0 0,-2 0 0 0 0,1 0 0 0 0,3 0 0 0 0,2 0 0 0 0,1-1 0 0 0,0 1 0 0 0,-8 0 0 0 0</inkml:trace>
</inkml:ink>
</file>

<file path=ppt/ink/ink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4"/>
    </inkml:context>
    <inkml:brush xml:id="br0">
      <inkml:brushProperty name="width" value="0.06" units="cm"/>
      <inkml:brushProperty name="height" value="0.06" units="cm"/>
      <inkml:brushProperty name="color" value="#6ABF4B"/>
    </inkml:brush>
  </inkml:definitions>
  <inkml:trace contextRef="#ctx0" brushRef="#br0">550 147 6633,'-2'-2'2609,"0"0"-1620,2-1-179,0 1-361,1-3-89,2 0-90,0-1 90,1-1 0,-1 1-1,0 2-89,-1-1 630,-3-6-540,0 4 89,-4-10-179,2 10 90,-3-6-90,1 6 90,-4-4-180,2 5-1,-4 0 1,3 3 180,-5 0-270,2 1 180,-7-1-180,7 1 0,-3 0 0,4 2 0,-1 0 90,0 1-90,-1 0-1,0 2 91,-9 3-90,5 0 0,-6 2 0,7-1 0,-5 4 0,4-2 0,-9 7-90,10-5 180,-9 7-180,10-6 180,-11 9-180,10-8 90,-11 12 0,10-9-90,-3 6 0,6-6 180,-4 9-180,5-5 90,-6 15 0,8-14 0,-4 18-90,8-15 0,0 17-90,6-17 90,5 16 0,1-18 0,9 13 0,-3-16 0,6 5 0,-4-10 0,11 5 0,-6-7 0,20 3 0,-15-9 0,23-4 0,-17-6 0,24-12 0,-21 1 0,11-9 0,-15 3-90,22-24 90,-20 16 0,15-19 0,-26 23 0,0-11 0,-7 9 90,1-19-90,-10 21 90,-6-19-1,-2 20 271,-12-17-180,2 19 0,-8-5 0,2 11 270,-24-5-360,16 8-90,-16-3 90,24 10-90,1 2-90,3 1 90,3 2-90,3 0 0,3 1-180,4 0-899,-1 2 449,2 0-1889,5 6 91,0-4-1260,5 6 2159,6-5-1169,15 0 2788,4-4 0,7-2 0,-8-5 0</inkml:trace>
</inkml:ink>
</file>

<file path=ppt/ink/ink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5"/>
    </inkml:context>
    <inkml:brush xml:id="br0">
      <inkml:brushProperty name="width" value="0.06" units="cm"/>
      <inkml:brushProperty name="height" value="0.06" units="cm"/>
      <inkml:brushProperty name="color" value="#6ABF4B"/>
    </inkml:brush>
  </inkml:definitions>
  <inkml:trace contextRef="#ctx0" brushRef="#br0">308 77 7623,'6'-5'3418,"-1"1"-2339,1-1-269,-2 0-181,0 0-179,-2 0 0,0 1-1,-2 0 91,0-2-90,-1 2-90,-1-2-90,-2 3-1,-2-1 1,0 0-90,-1 1 0,0 0 0,-2 0 0,-1 1-90,-1 1 90,0 0-90,-1 2 90,-1 2-91,-1 0 1,0 2 0,-2 1 90,0 1-90,1 1 0,-2 2 0,2 1 0,0 2 0,0 2 0,1 2-90,1 2 90,0 1 0,2 2 0,-8 22 0,8-14-90,-3 15 90,10-21-90,2 0 0,3 1 90,2 0-90,3 0 0,3-1 0,2 0 0,4-1 0,4-2 0,3-1 0,18 1 0,-6-7 0,14 0 0,-12-10 0,32-11 0,-26-2 0,23-7 0,-35 1 90,9-11-90,-11 5 0,12-21 0,-21 15 0,6-21 90,-16 19 0,-3-20 89,-8 20 1,-6-8 0,-3 11 180,-13-8-90,3 9 0,-24-12-90,16 20-1,-21-5-179,23 13 0,-13-2 0,21 7 0,-2-2 0,9 2-179,-2 0-1,6 1-90,-2 0-90,6 3-899,3 0 269,-2 0-3237,0 2 2248,1-1-1619,-2 5 1979,3-5 1619,0 8 0,2-8 0,1 4 0</inkml:trace>
</inkml:ink>
</file>

<file path=ppt/ink/ink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6"/>
    </inkml:context>
    <inkml:brush xml:id="br0">
      <inkml:brushProperty name="width" value="0.06" units="cm"/>
      <inkml:brushProperty name="height" value="0.06" units="cm"/>
      <inkml:brushProperty name="color" value="#6ABF4B"/>
    </inkml:brush>
  </inkml:definitions>
  <inkml:trace contextRef="#ctx0" brushRef="#br0">43 120 6273,'-13'2'3329,"3"-1"-2160,2 0 90,5-1-90,-1-2-719,2 0-90,4-3 0,1 0 90,2-1-1,1 0 91,1 0-90,0 0-90,0 1-1,0 1-89,0 1-90,-1 2 0,1 1 0,-1 2-90,2 2 90,2 8-90,-5-4 90,1 9-91,-6-9-89,-3 1 90,-2-3-90,-1-2 0,0 0 0,-1-1 0,-1-1 0,0-3 0,0-2 0,-3-7-90,4 0 90,-1-12-89,6 7 89,6-11 0,1 12-90,4-1 90,0 7 0,0 2 90,1 2-90,-1 3 89,-1 2 1,0 2 90,-1 4 90,0 8-180,-1-3 90,-3 13-90,-4-11 0,-6 7-90,-2-11 0,-3 2 0,2-6 0,1-2 0,-1-2 0,2-3-90,1-2 90,1-3 0,1-2-180,3-7 180,3 2-90,7-10 0,0 10 90,12-8 0,-6 12 0,5-2 90,-5 8 90,0 4-90,-4 2 180,-4 11-180,-6-3 0,-9 11-90,-1-8 90,-12 8-90,7-10 0,-11 3 0,11-10-90,-5-2 90,12-6-90,0-3 90,6-4-180,11-16 180,-1 8-90,8-10 90,-2 14 0,8 0 90,-5 4 90,10 2-90,-15 9 180,-1 11-91,-12 1 91,-11 18-180,-2-11 0,-6 6 0,4-11 0,-11 2-90,11-10 0,-7 0 0,15-10-90,2-10 90,3 0-270,6-15 0,3 9-539,13-15 89,-5 17-449,6-3-810,-7 12-3778,1 7 4048,-2 1 1709,7 7 0,-4-3 0,6 2 0</inkml:trace>
</inkml:ink>
</file>

<file path=ppt/ink/ink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7"/>
    </inkml:context>
    <inkml:brush xml:id="br0">
      <inkml:brushProperty name="width" value="0.06" units="cm"/>
      <inkml:brushProperty name="height" value="0.06" units="cm"/>
      <inkml:brushProperty name="color" value="#6ABF4B"/>
    </inkml:brush>
  </inkml:definitions>
  <inkml:trace contextRef="#ctx0" brushRef="#br0">87 143 6453,'-11'-1'4048,"1"-2"-2609,4-3 90,1 0-90,2-1-809,0 0-180,2-1-90,5 0-90,3-1-1,3-2 361,8-3-450,-3 4 360,11-2-361,-13 9 91,4 7-180,-11 5 90,-4 17-90,-5-5-90,-10 16 0,2-14 90,-6 3-90,5-10 0,-7-1 0,5-7 0,-8-4 0,10-8 90,-4-12 0,9 1 0,4-16 0,6 12 90,11-10-90,-1 15 0,6-3 90,-5 11-90,0 1 89,-1 4-89,-1 3 0,-1 3 90,-2 2-90,-1 3 90,-3 6-90,-3-3-90,-2 2 90,-4-6-90,-2-1 90,-2-2-90,-2-2 0,-1-1-90,-8-4 90,5-1 0,-5-4-90,8-1 90,1-3-90,3-2 90,3-1-90,3-2 0,4-1 90,1-1-90,9-5 0,-2 7 90,9-5 0,-7 13 0,4 2 90,-9 8 0,-2 11 0,-6-1 0,-3 9 0,-4-5-90,-3 2 90,-2-2-90,-1 0 90,-7 1-90,6-7 0,-7 1 0,10-10-90,1-8 0,7-2 90,6-15-90,3 5 90,5-7 0,1 7 0,4-3 0,-5 8 0,1 1-90,-8 8-450,-4 8 1,-2 1-1620,-4 9-450,2-6-1438,-5 5 2248,3-7-1259,-2 3 3058,4-5 0,1 0 0,3-4 0</inkml:trace>
</inkml:ink>
</file>

<file path=ppt/ink/ink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8"/>
    </inkml:context>
    <inkml:brush xml:id="br0">
      <inkml:brushProperty name="width" value="0.06" units="cm"/>
      <inkml:brushProperty name="height" value="0.06" units="cm"/>
      <inkml:brushProperty name="color" value="#6ABF4B"/>
    </inkml:brush>
  </inkml:definitions>
  <inkml:trace contextRef="#ctx0" brushRef="#br0">267 165 6183,'-6'3'3508,"1"-2"-2158,5-6-1,-1 2-180,1-4-629,0 7-90,-1-3-91,-1 2-89,1 0-90,-1-1 90,0 1 0,1 0-90,-4 1 0,1 1 0,-2 1 0,0 1-1,1 0 1,-1 2 0,0 0 0,-1 1 0,0 0 0,-1 1 0,0 1 0,-1 0-90,1 1 90,-2 1-91,1 0 271,-8 11-270,6-7-90,-6 7 90,9-8 0,1-1 0,-1 1 0,2-1 0,-1 1-90,1 1 90,0-1 0,1 0-90,0 0 90,0 1 0,-2 6 0,2-5 0,-4 13-90,5-12 0,-1 12 0,3-10 90,0 12-90,3-12 90,1 14-90,0-13 179,4 13-179,-2-13 180,3 14-180,-1-12 90,1 5 0,0-8 0,4 8-90,-1-5 90,12 12 0,-7-14 0,16 12-90,-11-14 180,17 8-90,-13-12-90,7 4 90,-10-7-90,13 5 90,-7-4-90,25 6 0,-17-9 0,32 2 0,-24-6 0,36-3 0,-30-1 0,14-4 0,-20-1 0,33-9 0,-29 3 0,26-8 0,-36 5 90,16-10-90,-13 5 0,24-15 0,-29 13 0,18-13 90,-24 13-90,18-15 90,-21 14 0,13-17-90,-17 15 90,3-7-1,-11 10-89,0-10 90,-6 6-90,-1-19 90,-8 17-90,-5-21 0,-2 20 90,-8-19-90,4 20 0,-12-19 0,8 18 0,-5-9 0,4 10 0,-7-10 0,6 9 90,-14-15-90,15 20 90,-12-10-90,14 16 0,-8-6 0,11 11 0,-5-5-180,9 8 0,-1 1-179,5 4-1170,3 2 539,0 1-3238,-2 3 2160,2-1-1710,-3 6 2159,4-6 1619,0 11 0,0-10 0,2 4 0</inkml:trace>
</inkml:ink>
</file>

<file path=ppt/ink/ink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9"/>
    </inkml:context>
    <inkml:brush xml:id="br0">
      <inkml:brushProperty name="width" value="0.06" units="cm"/>
      <inkml:brushProperty name="height" value="0.06" units="cm"/>
      <inkml:brushProperty name="color" value="#6ABF4B"/>
    </inkml:brush>
  </inkml:definitions>
  <inkml:trace contextRef="#ctx0" brushRef="#br0">12 81 6273,'-6'0'3778,"2"-1"-2429,3 0 181,1-3-271,3 0-450,1-2-179,0 0-90,1 1-1,-1 0-89,1 0 0,-1 1 0,1 0-91,-3 3 1,4-1-90,-1 3 0,1 1 180,5 6-270,-2 0 89,8 12-179,-7-5 180,9 15-180,-8-12-90,3 8 90,-4-8-90,-1 0 90,0 0-90,1 0 0,1 0 90,6 5-90,-4-7 0,5 4 90,-6-9-90,-1-2 0,-1-2 0,0-2 90,-2-1-90,-1-2 0,-2-1 0,3-1 0,-2-1 0,4-2 0,-1-1 0,0-2 0,2-2 90,2-2-90,0-2 0,1-1 0,2-4 0,0 0 0,0-3 0,-1 0 0,0-2 0,5-9 0,-5 7 0,8-13 0,-11 17 0,6-7 0,-9 14 0,2-3 0,-6 8 0,0 1 0,-2 4-180,0 0-90,-1 1-719,1-1 89,-3 3-5126,-1-1 4137,-3 5 90,-3 1 180,-1 3 1619,-1-1 0,4-2 0,1-2 0</inkml:trace>
</inkml:ink>
</file>

<file path=ppt/ink/ink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80"/>
    </inkml:context>
    <inkml:brush xml:id="br0">
      <inkml:brushProperty name="width" value="0.06" units="cm"/>
      <inkml:brushProperty name="height" value="0.06" units="cm"/>
      <inkml:brushProperty name="color" value="#6ABF4B"/>
    </inkml:brush>
  </inkml:definitions>
  <inkml:trace contextRef="#ctx0" brushRef="#br0">231 5 11490,'-2'-3'2249,"0"1"-1889,0 2 0,0 1 89,-2-1-89,2 1 90,-1 0-180,0 0 90,-1 2-90,-2 1-1,0 0 1,0 1 270,-6 8-450,4-3 180,-9 10-180,9-8 179,-6 10-179,5-8 90,-5 14-90,6-10 180,-8 17-180,6-13 0,-3 11 0,3-9 90,-2 13-90,3-8 0,-5 24 0,8-21 90,0 27-90,4-23 0,3 27-1,1-24 91,5 27-90,-2-28 0,5 10 0,-2-17 0,2-1-90,1-1 90,1-3 0,1 0-90,2-2 0,2 0 0,11 8 0,-5-9 0,18 14-90,-17-16-90,14 10-90,-17-15-89,3 3-181,-10-9-1619,2-2-359,-7-3-1350,0-2 2069,-3-5 1799,18-29 0,-5 8 0,14-25 0</inkml:trace>
</inkml:ink>
</file>

<file path=ppt/ink/ink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81"/>
    </inkml:context>
    <inkml:brush xml:id="br0">
      <inkml:brushProperty name="width" value="0.06" units="cm"/>
      <inkml:brushProperty name="height" value="0.06" units="cm"/>
      <inkml:brushProperty name="color" value="#6ABF4B"/>
    </inkml:brush>
  </inkml:definitions>
  <inkml:trace contextRef="#ctx0" brushRef="#br0">13 20 6363,'-7'2'3958,"2"-3"-2429,10-2 0,1-2 0,4-1-719,-2 3-90,1 1-181,2 1 1,2 0-90,3 1-1,1 2-89,1 1-90,1 2 450,15 13-540,-12-5 179,17 16-179,-22-13 0,4 7-90,-9-4 90,0 1-90,-1 3 0,-2 2 0,-1 3 0,-1 1 0,0 1 0,2 16-90,-2-11 90,4 24-90,-6-24 90,1 22-90,-3-23 0,-1 22 0,-1-24 0,-1 20 0,-1-22 0,0 7 0,-1-13 0,-4 8 0,-1-10 90,-10 14-90,3-16 0,-13 14 0,9-15-90,-5 7 90,7-7 0,-6 12 0,8-12 0,-4 8 0,10-15-90,-1 1 0,2-3-630,-3 2 91,7-7-1530,-1-1-90,2-3-1979,0-1 2340,-3-4-1261,-1-9 3149,1 1 0,0-9 0,3 6 0</inkml:trace>
</inkml:ink>
</file>

<file path=ppt/ink/ink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82"/>
    </inkml:context>
    <inkml:brush xml:id="br0">
      <inkml:brushProperty name="width" value="0.06" units="cm"/>
      <inkml:brushProperty name="height" value="0.06" units="cm"/>
      <inkml:brushProperty name="color" value="#6ABF4B"/>
    </inkml:brush>
  </inkml:definitions>
  <inkml:trace contextRef="#ctx0" brushRef="#br0">2 109 9152,'0'-5'3598,"1"2"1169,-1 3-4587,1 6-90,-2-2 0,2 6 0,-2-1 0,0-1 0,0 2 0,1 3-90,-1-1 90,1 7-90,1-7 89,-1 11 1,0-8 0,0 6-90,0-5 180,4 30-90,-1-23-90,4 23 90,-3-31-90,1 1 0,4 5 90,-1-5-90,3 3 0,-2-8-90,7 3 90,-3-6 0,10 2 90,-9-7-90,9-2 0,-9-4 0,8-6 0,-9-1 0,10-11-90,-10 5-90,10-16 90,-10 11-90,8-18 90,-9 14 1,3-9 89,-6 10-90,3-12 0,-4 8 90,3-17 0,-5 20 0,-2-14-90,-2 18 90,-1-4 0,0 10 90,1-8-90,-1 12 90,2-6-90,-3 14 179,2 0-89,-2 1 450,1 1-540,-1 5 90,-1-4-90,1 4 90,0-4-90,-1 1 90,0 0 0,-2 3 0,0 0 90,-3 3-180,1-1 180,-3 4-180,3-3 90,-4 8-90,3-6 90,-2 6 0,1-4-90,-1 2 89,0 0 1,-2 2 0,1 0-90,-1 0 90,1 0 0,1-1-90,0-1 0,1-1 90,-2 0-90,2-4 0,1 0 0,2-5 0,1-3 0,-1 0-90,-2-5 90,1 1-90,-3-6 90,3 2 0,-3-6 0,2 5 0,-3-4 0,3 5 0,-4-2 0,4 4 0,-3-1 0,3 3 0,-6-4-90,4 2 90,-8-3-90,6 5-269,-3-2 89,7 3-720,0 0 1,5 0-2789,0-2 1979,1 3-1619,0-8 1889,3-4 1529,12-11 0,0 0 0,9-1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6"/>
    </inkml:context>
    <inkml:brush xml:id="br0">
      <inkml:brushProperty name="width" value="0.06" units="cm"/>
      <inkml:brushProperty name="height" value="0.06" units="cm"/>
      <inkml:brushProperty name="color" value="#6ABF4B"/>
    </inkml:brush>
  </inkml:definitions>
  <inkml:trace contextRef="#ctx0" brushRef="#br0">43 120 6273,'-13'2'3329,"3"-1"-2160,2 0 90,5-1-90,-1-2-719,2 0-90,4-3 0,1 0 90,2-1-1,1 0 91,1 0-90,0 0-90,0 1-1,0 1-89,0 1-90,-1 2 0,1 1 0,-1 2-90,2 2 90,2 8-90,-5-4 90,1 9-91,-6-9-89,-3 1 90,-2-3-90,-1-2 0,0 0 0,-1-1 0,-1-1 0,0-3 0,0-2 0,-3-7-90,4 0 90,-1-12-89,6 7 89,6-11 0,1 12-90,4-1 90,0 7 0,0 2 90,1 2-90,-1 3 89,-1 2 1,0 2 90,-1 4 90,0 8-180,-1-3 90,-3 13-90,-4-11 0,-6 7-90,-2-11 0,-3 2 0,2-6 0,1-2 0,-1-2 0,2-3-90,1-2 90,1-3 0,1-2-180,3-7 180,3 2-90,7-10 0,0 10 90,12-8 0,-6 12 0,5-2 90,-5 8 90,0 4-90,-4 2 180,-4 11-180,-6-3 0,-9 11-90,-1-8 90,-12 8-90,7-10 0,-11 3 0,11-10-90,-5-2 90,12-6-90,0-3 90,6-4-180,11-16 180,-1 8-90,8-10 90,-2 14 0,8 0 90,-5 4 90,10 2-90,-15 9 180,-1 11-91,-12 1 91,-11 18-180,-2-11 0,-6 6 0,4-11 0,-11 2-90,11-10 0,-7 0 0,15-10-90,2-10 90,3 0-270,6-15 0,3 9-539,13-15 89,-5 17-449,6-3-810,-7 12-3778,1 7 4048,-2 1 1709,7 7 0,-4-3 0,6 2 0</inkml:trace>
</inkml:ink>
</file>

<file path=ppt/ink/ink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68"/>
    </inkml:context>
    <inkml:brush xml:id="br0">
      <inkml:brushProperty name="width" value="0.06" units="cm"/>
      <inkml:brushProperty name="height" value="0.06" units="cm"/>
      <inkml:brushProperty name="color" value="#6ABF4B"/>
    </inkml:brush>
  </inkml:definitions>
  <inkml:trace contextRef="#ctx0" brushRef="#br0">13 53 14099,'-4'4'1709,"-1"0"-1259,4 0-1,-1 0-89,2 0-90,-1-1 0,1 3 0,0 0-90,0 3-90,0-1 90,1 2-91,0 7 1,1-4 180,4 18-270,-2-12 90,2 8 0,-2-10 0,2 9 0,-2-7-90,5 13 0,-4-15 90,5 11-90,-4-14-90,5 7 90,-4-11 0,9 5 0,-6-9 0,5 1 0,-4-6 0,1 0 0,1-2 0,0-2 90,13-10-90,-10 3 0,10-9-90,-14 5 90,6-7 0,-5 3-90,7-13 0,-10 11-90,6-14 90,-7 12 90,1-5-90,-5 7-90,2-4 91,-3 6 89,2-9-90,-4 13 90,0-6 0,-1 10-90,-1-3 90,-1 5-90,0 0 0,1 3 0,0 2 0,0-1 0,0 2 0,0-2 0,0-2 90,0 4 0,0-3 90,0 4-90,0-2 90,-1 2-90,0-2 90,-1 2 90,0 0-90,0 1 0,0 0 90,-2 1 179,1 2-269,0-1 90,-1 5 0,2-2 270,-6 13-360,3-7 90,-6 15-90,6-12 90,-5 10-91,5-9 91,-6 10-90,5-11 0,-2 2 0,1-6 90,-2 1-180,1-3 90,-4 4-90,6-8 0,-3 2 0,6-5 0,-2 1 0,-1-2 0,1-1 0,-2 0 0,0-1 0,1-1 0,-1 0 0,0-1 0,1 1 0,-3-4 0,2 1-180,-4-8 90,4 5-180,-5-8 1,4 6-181,-5-4 90,6 7-719,-3-2 269,5 5-359,1 1-810,3 2-1439,1-1 1799,3-2 1619,3-6 0,-1 4 0,0-1 0</inkml:trace>
</inkml:ink>
</file>

<file path=ppt/ink/ink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69"/>
    </inkml:context>
    <inkml:brush xml:id="br0">
      <inkml:brushProperty name="width" value="0.06" units="cm"/>
      <inkml:brushProperty name="height" value="0.06" units="cm"/>
      <inkml:brushProperty name="color" value="#6ABF4B"/>
    </inkml:brush>
  </inkml:definitions>
  <inkml:trace contextRef="#ctx0" brushRef="#br0">22 22 6453,'-6'1'3868,"0"0"-2699,1 1-359,1 0-4342,3-2 5961,1 0-1120,0 2-859,1 0-1,0 2-179,2-1 0,2 0 0,8 1 3212,-2-3-3392,14-1-90,-8-2 0,16-3 0,-12 1 0,15-4-90,13-2 90,-18 3 0,10-1 0,-31 6 0,-3 2-90,3-1 90,-4 2 0,2 0 0,-2 2-90,0 0 90,-2 1 0,1 0 0,-3-2 0,0 0 0,1 0 0,-1-1 0,0 0 0,-1 0 0,-3 2 0,1-2 0,-5 3 0,0-1 90,-3 1-90,-1 0 90,-3 1-90,-1 0 90,-2 0 0,0 2 0,-2-1 90,-8 5-90,8-3-90,-5 3 90,10-3 89,-3 2-89,4-4 0,-3 5 0,9-7-90,-1 2 90,5-5-90,2 2 0,3-2 0,6 3 0,0-3-90,10 1 90,-6-2-180,11-1 90,-8 0-89,14-2 89,-11 0-90,6-1 180,-8 2-90,6 1 90,-10 1 0,3 2 0,-12 2 0,-3 1 0,1 3 90,-3 1-90,-1-1 0,-2 2 90,-1-4 90,-4 3-91,1-3 1,-4 1 90,0-2 0,-10 3 0,3-2 0,-19 4-180,15-4 90,-9 2-90,11-3-90,-7 1-90,16-4-270,-6 1 91,17-3-721,2-2 181,2 0-2249,1-3 1528,-1 3 1,-1 0 300,-2 2 0,0 0 0</inkml:trace>
</inkml:ink>
</file>

<file path=ppt/ink/ink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0"/>
    </inkml:context>
    <inkml:brush xml:id="br0">
      <inkml:brushProperty name="width" value="0.06" units="cm"/>
      <inkml:brushProperty name="height" value="0.06" units="cm"/>
      <inkml:brushProperty name="color" value="#6ABF4B"/>
    </inkml:brush>
  </inkml:definitions>
  <inkml:trace contextRef="#ctx0" brushRef="#br0">339 11 6813,'-4'3'2968,"3"-2"-1798,-1 0 2158,2-1-2878,0-3-91,-1 1 1,0-2-90,-4 1 0,-1 1 0,-2 1-90,-1 0 89,0 1-179,-2 0 90,-1 1-90,0-1 90,-1 1-180,0-1 90,0 1 0,1-1 0,0 0 0,0-1 90,-6 1-90,3 0 90,-11 2-180,10-1 90,-10 3 0,13-1-90,-3 0 0,8 0 0,2-2 0,0 1 0,3 0 90,-1 0-90,1 0 0,1 0 89,0-1 1,1 2-90,1-3 90,-1 3 0,1-1 0,0 2 0,1 1 0,0-1 90,3 2-90,-1-2 0,4 2 0,-2-2 0,3 1 0,-2-1 0,3 2-90,-2-2 0,3 0 0,-1-3 0,7 0 0,-2-2-90,12 0 90,-10 0 0,9 0 0,-11 2 0,3 0 90,-10 0-180,2 2 90,-7-2 0,0 0-90,-2-1 90,0 3 0,-2 0 0,-1 2 0,-2-1 0,-2 1 0,-1 0 0,-7 2 0,3-1 0,-11 6 0,9-5-90,-11 7 90,11-6 0,-5 4 0,7-2 0,-4 4 0,4-4 0,-5 7 0,9-9 90,-4 6-90,7-7 180,0 5-90,4-4 180,4 4-1,1-3 91,9 4-180,-2-4-90,5 1 90,0-3 0,13 2-180,-6-3 90,20 3-90,-16-6 0,6 1 0,-12-4-90,-2 1 0,-2-2-90,-2 0-180,-3-1-179,-2-1-1,-4 0-1259,1-3 180,-3 1-2519,1-2 2339,-1-2-2428,7-10 4227,-1 1 0,3-6 0,-3 9 0</inkml:trace>
</inkml:ink>
</file>

<file path=ppt/ink/ink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1"/>
    </inkml:context>
    <inkml:brush xml:id="br0">
      <inkml:brushProperty name="width" value="0.06" units="cm"/>
      <inkml:brushProperty name="height" value="0.06" units="cm"/>
      <inkml:brushProperty name="color" value="#6ABF4B"/>
    </inkml:brush>
  </inkml:definitions>
  <inkml:trace contextRef="#ctx0" brushRef="#br0">23 567 6273,'-12'11'3239,"6"-1"-2070,2-4 0,4-2-179,-1-2-361,1-2-359,4-1 0,0 0-90,3-1 180,0-2-180,0-1 89,-1 0 1,1-3 90,7-4-270,-2 0 180,12-10-180,-9 8 90,11-10-90,-12 9 90,7-7-1,-10 9 1,2-5-90,-7 9 0,0-5 0,-3 7-90,0-3 0,-2 3 90,2-3-90,0 3 90,1-6-90,-1 5 180,1-7-90,-2 6 90,0-6-180,-1 5 180,0-6-180,-1 6 90,0-5 0,0 6-90,0-2 90,0 4 0,0-3-1,0 1 1,-1-5 0,0 4 0,0 0 0,0 4-90,1-1 90,-1 0 0,1 0-90,0-1 180,0-1-180,0 1 90,-1-2-90,0 4 90,-2-2 0,1 3 0,-3-1-90,1 5 90,-2-1-90,2 1 0,-2 0-90,2-1-450,0 0 0,3 1-1798,1-3 89,0 1-1259,1 0 1889,1-5-1169,4-5 2788,1 0 0,3-4 0,-2 8 0</inkml:trace>
</inkml:ink>
</file>

<file path=ppt/ink/ink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2"/>
    </inkml:context>
    <inkml:brush xml:id="br0">
      <inkml:brushProperty name="width" value="0.06" units="cm"/>
      <inkml:brushProperty name="height" value="0.06" units="cm"/>
      <inkml:brushProperty name="color" value="#6ABF4B"/>
    </inkml:brush>
  </inkml:definitions>
  <inkml:trace contextRef="#ctx0" brushRef="#br0">153 2278 6723,'-2'6'3058,"0"-1"-1888,2-3-1,-1 1-449,1-3-91,-1 3-179,0-2 90,-1 1-1,0-1-89,-1 0-90,3-1-180,-4 1 0,2-1 90,-5-3-180,1 0-90,-2-4 0,4 1 179,-1-5-89,2 1 180,-3-10-90,3 6 0,-3-6 0,1 3 0,-1-2-90,-1-1 90,0-1-90,0-2-90,-2-10 0,3 6 0,-2-21 0,5 18 0,-1-11 0,2 13 0,0-2 0,-1 3 0,0 0 90,0 1-90,0 2 0,0 0 0,1-7 0,1 8 0,1-15 0,3 16-90,5-17 90,-2 16 0,4-7 0,-2 9 0,0 2 0,1 0 0,0 1 0,0 1 0,1 1 0,1 1 0,1 1 90,1 0-90,0-1 0,11-8 0,-5 5 0,7-7 90,-7 6-90,1 1 0,0-1 0,0 1 0,-2 0 0,0 1 0,-2-1 0,5-6 0,-5 5 0,8-12 0,-11 13 0,8-14 0,-9 12 0,8-14 89,-10 13-89,7-16 0,-9 15 90,3-16-90,-6 16 0,-1-7 0,-2 9 0,0-10 0,0 8 90,2-16 0,-2 16 0,1-14-90,-1 16 180,-1-11-180,-1 14 90,-1-4-90,0 8 90,-3-14 0,1 9-90,-2-10 90,2 12 0,-3-7 0,0 7 0,-4-11 0,2 12 90,-7-11-180,4 10 180,-9-14-90,7 10-1,-5-6 1,6 8 90,-11-15-90,10 13-90,-7-10 0,13 17 0,2-2-90,1 3-90,2-6 1,1 10-541,2-7 0,-1 10-2698,1-4 1260,-1 6-1440,1 1 1978,-2-6 1620,4-8 0,2-4 0,4-6 0</inkml:trace>
</inkml:ink>
</file>

<file path=ppt/ink/ink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3"/>
    </inkml:context>
    <inkml:brush xml:id="br0">
      <inkml:brushProperty name="width" value="0.06" units="cm"/>
      <inkml:brushProperty name="height" value="0.06" units="cm"/>
      <inkml:brushProperty name="color" value="#E2231A"/>
    </inkml:brush>
  </inkml:definitions>
  <inkml:trace contextRef="#ctx0" brushRef="#br0">740 142 6183,'-5'-6'3329,"1"1"-2070,6 0 0,-2 2-179,3-5-721,-5 2 1,-1-1 0,0 0-90,1 0 90,-2 1-1,2-1 1,-3 0-90,0 0 629,-13-8-539,5 6-180,-10-5 90,7 7-90,-1 1 0,-2 1 0,-1 2 0,-2 2-90,-1 0-1,0 2 1,-1 1 0,-1 0 0,-1 2 90,-13 4-90,9 0 90,-22 8-180,22-4 180,-18 12-180,21-8 90,-17 16 0,19-10 0,-15 20-90,17-14 90,-5 10 0,11-11 90,-2 25-180,10-18 0,-1 18 90,11-23-90,2 0 90,3 0-90,17 29 89,-5-22-89,27 33 0,-15-39 0,13 8 0,-8-15 0,3-1 0,4-2 0,1-1 0,22 2 0,-14-7-89,37-2-1,-36-12 90,34-13-90,-38-2 90,26-21 0,-36 11-90,8-12 90,-20 10 0,4-15 0,-9 9 90,4-25-90,-17 23 0,-8-27 90,-8 23 179,-22-28-89,5 27 180,-29-24-180,17 29 180,-30-15-270,26 26 0,-10-5 0,18 13-90,-7-2 0,13 6-270,-7-5 0,21 9-809,0-1 449,10 4-1889,3-2-89,0 5-2789,2-2 3778,4 2 360,0 0 1259,12-5 0,-5 1 0,4-3 0</inkml:trace>
</inkml:ink>
</file>

<file path=ppt/ink/ink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4"/>
    </inkml:context>
    <inkml:brush xml:id="br0">
      <inkml:brushProperty name="width" value="0.06" units="cm"/>
      <inkml:brushProperty name="height" value="0.06" units="cm"/>
      <inkml:brushProperty name="color" value="#6ABF4B"/>
    </inkml:brush>
  </inkml:definitions>
  <inkml:trace contextRef="#ctx0" brushRef="#br0">550 147 6633,'-2'-2'2609,"0"0"-1620,2-1-179,0 1-361,1-3-89,2 0-90,0-1 90,1-1 0,-1 1-1,0 2-89,-1-1 630,-3-6-540,0 4 89,-4-10-179,2 10 90,-3-6-90,1 6 90,-4-4-180,2 5-1,-4 0 1,3 3 180,-5 0-270,2 1 180,-7-1-180,7 1 0,-3 0 0,4 2 0,-1 0 90,0 1-90,-1 0-1,0 2 91,-9 3-90,5 0 0,-6 2 0,7-1 0,-5 4 0,4-2 0,-9 7-90,10-5 180,-9 7-180,10-6 180,-11 9-180,10-8 90,-11 12 0,10-9-90,-3 6 0,6-6 180,-4 9-180,5-5 90,-6 15 0,8-14 0,-4 18-90,8-15 0,0 17-90,6-17 90,5 16 0,1-18 0,9 13 0,-3-16 0,6 5 0,-4-10 0,11 5 0,-6-7 0,20 3 0,-15-9 0,23-4 0,-17-6 0,24-12 0,-21 1 0,11-9 0,-15 3-90,22-24 90,-20 16 0,15-19 0,-26 23 0,0-11 0,-7 9 90,1-19-90,-10 21 90,-6-19-1,-2 20 271,-12-17-180,2 19 0,-8-5 0,2 11 270,-24-5-360,16 8-90,-16-3 90,24 10-90,1 2-90,3 1 90,3 2-90,3 0 0,3 1-180,4 0-899,-1 2 449,2 0-1889,5 6 91,0-4-1260,5 6 2159,6-5-1169,15 0 2788,4-4 0,7-2 0,-8-5 0</inkml:trace>
</inkml:ink>
</file>

<file path=ppt/ink/ink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5"/>
    </inkml:context>
    <inkml:brush xml:id="br0">
      <inkml:brushProperty name="width" value="0.06" units="cm"/>
      <inkml:brushProperty name="height" value="0.06" units="cm"/>
      <inkml:brushProperty name="color" value="#6ABF4B"/>
    </inkml:brush>
  </inkml:definitions>
  <inkml:trace contextRef="#ctx0" brushRef="#br0">308 77 7623,'6'-5'3418,"-1"1"-2339,1-1-269,-2 0-181,0 0-179,-2 0 0,0 1-1,-2 0 91,0-2-90,-1 2-90,-1-2-90,-2 3-1,-2-1 1,0 0-90,-1 1 0,0 0 0,-2 0 0,-1 1-90,-1 1 90,0 0-90,-1 2 90,-1 2-91,-1 0 1,0 2 0,-2 1 90,0 1-90,1 1 0,-2 2 0,2 1 0,0 2 0,0 2 0,1 2-90,1 2 90,0 1 0,2 2 0,-8 22 0,8-14-90,-3 15 90,10-21-90,2 0 0,3 1 90,2 0-90,3 0 0,3-1 0,2 0 0,4-1 0,4-2 0,3-1 0,18 1 0,-6-7 0,14 0 0,-12-10 0,32-11 0,-26-2 0,23-7 0,-35 1 90,9-11-90,-11 5 0,12-21 0,-21 15 0,6-21 90,-16 19 0,-3-20 89,-8 20 1,-6-8 0,-3 11 180,-13-8-90,3 9 0,-24-12-90,16 20-1,-21-5-179,23 13 0,-13-2 0,21 7 0,-2-2 0,9 2-179,-2 0-1,6 1-90,-2 0-90,6 3-899,3 0 269,-2 0-3237,0 2 2248,1-1-1619,-2 5 1979,3-5 1619,0 8 0,2-8 0,1 4 0</inkml:trace>
</inkml:ink>
</file>

<file path=ppt/ink/ink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6"/>
    </inkml:context>
    <inkml:brush xml:id="br0">
      <inkml:brushProperty name="width" value="0.06" units="cm"/>
      <inkml:brushProperty name="height" value="0.06" units="cm"/>
      <inkml:brushProperty name="color" value="#6ABF4B"/>
    </inkml:brush>
  </inkml:definitions>
  <inkml:trace contextRef="#ctx0" brushRef="#br0">43 120 6273,'-13'2'3329,"3"-1"-2160,2 0 90,5-1-90,-1-2-719,2 0-90,4-3 0,1 0 90,2-1-1,1 0 91,1 0-90,0 0-90,0 1-1,0 1-89,0 1-90,-1 2 0,1 1 0,-1 2-90,2 2 90,2 8-90,-5-4 90,1 9-91,-6-9-89,-3 1 90,-2-3-90,-1-2 0,0 0 0,-1-1 0,-1-1 0,0-3 0,0-2 0,-3-7-90,4 0 90,-1-12-89,6 7 89,6-11 0,1 12-90,4-1 90,0 7 0,0 2 90,1 2-90,-1 3 89,-1 2 1,0 2 90,-1 4 90,0 8-180,-1-3 90,-3 13-90,-4-11 0,-6 7-90,-2-11 0,-3 2 0,2-6 0,1-2 0,-1-2 0,2-3-90,1-2 90,1-3 0,1-2-180,3-7 180,3 2-90,7-10 0,0 10 90,12-8 0,-6 12 0,5-2 90,-5 8 90,0 4-90,-4 2 180,-4 11-180,-6-3 0,-9 11-90,-1-8 90,-12 8-90,7-10 0,-11 3 0,11-10-90,-5-2 90,12-6-90,0-3 90,6-4-180,11-16 180,-1 8-90,8-10 90,-2 14 0,8 0 90,-5 4 90,10 2-90,-15 9 180,-1 11-91,-12 1 91,-11 18-180,-2-11 0,-6 6 0,4-11 0,-11 2-90,11-10 0,-7 0 0,15-10-90,2-10 90,3 0-270,6-15 0,3 9-539,13-15 89,-5 17-449,6-3-810,-7 12-3778,1 7 4048,-2 1 1709,7 7 0,-4-3 0,6 2 0</inkml:trace>
</inkml:ink>
</file>

<file path=ppt/ink/ink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7"/>
    </inkml:context>
    <inkml:brush xml:id="br0">
      <inkml:brushProperty name="width" value="0.06" units="cm"/>
      <inkml:brushProperty name="height" value="0.06" units="cm"/>
      <inkml:brushProperty name="color" value="#6ABF4B"/>
    </inkml:brush>
  </inkml:definitions>
  <inkml:trace contextRef="#ctx0" brushRef="#br0">87 143 6453,'-11'-1'4048,"1"-2"-2609,4-3 90,1 0-90,2-1-809,0 0-180,2-1-90,5 0-90,3-1-1,3-2 361,8-3-450,-3 4 360,11-2-361,-13 9 91,4 7-180,-11 5 90,-4 17-90,-5-5-90,-10 16 0,2-14 90,-6 3-90,5-10 0,-7-1 0,5-7 0,-8-4 0,10-8 90,-4-12 0,9 1 0,4-16 0,6 12 90,11-10-90,-1 15 0,6-3 90,-5 11-90,0 1 89,-1 4-89,-1 3 0,-1 3 90,-2 2-90,-1 3 90,-3 6-90,-3-3-90,-2 2 90,-4-6-90,-2-1 90,-2-2-90,-2-2 0,-1-1-90,-8-4 90,5-1 0,-5-4-90,8-1 90,1-3-90,3-2 90,3-1-90,3-2 0,4-1 90,1-1-90,9-5 0,-2 7 90,9-5 0,-7 13 0,4 2 90,-9 8 0,-2 11 0,-6-1 0,-3 9 0,-4-5-90,-3 2 90,-2-2-90,-1 0 90,-7 1-90,6-7 0,-7 1 0,10-10-90,1-8 0,7-2 90,6-15-90,3 5 90,5-7 0,1 7 0,4-3 0,-5 8 0,1 1-90,-8 8-450,-4 8 1,-2 1-1620,-4 9-450,2-6-1438,-5 5 2248,3-7-1259,-2 3 3058,4-5 0,1 0 0,3-4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7"/>
    </inkml:context>
    <inkml:brush xml:id="br0">
      <inkml:brushProperty name="width" value="0.06" units="cm"/>
      <inkml:brushProperty name="height" value="0.06" units="cm"/>
      <inkml:brushProperty name="color" value="#6ABF4B"/>
    </inkml:brush>
  </inkml:definitions>
  <inkml:trace contextRef="#ctx0" brushRef="#br0">87 143 6453,'-11'-1'4048,"1"-2"-2609,4-3 90,1 0-90,2-1-809,0 0-180,2-1-90,5 0-90,3-1-1,3-2 361,8-3-450,-3 4 360,11-2-361,-13 9 91,4 7-180,-11 5 90,-4 17-90,-5-5-90,-10 16 0,2-14 90,-6 3-90,5-10 0,-7-1 0,5-7 0,-8-4 0,10-8 90,-4-12 0,9 1 0,4-16 0,6 12 90,11-10-90,-1 15 0,6-3 90,-5 11-90,0 1 89,-1 4-89,-1 3 0,-1 3 90,-2 2-90,-1 3 90,-3 6-90,-3-3-90,-2 2 90,-4-6-90,-2-1 90,-2-2-90,-2-2 0,-1-1-90,-8-4 90,5-1 0,-5-4-90,8-1 90,1-3-90,3-2 90,3-1-90,3-2 0,4-1 90,1-1-90,9-5 0,-2 7 90,9-5 0,-7 13 0,4 2 90,-9 8 0,-2 11 0,-6-1 0,-3 9 0,-4-5-90,-3 2 90,-2-2-90,-1 0 90,-7 1-90,6-7 0,-7 1 0,10-10-90,1-8 0,7-2 90,6-15-90,3 5 90,5-7 0,1 7 0,4-3 0,-5 8 0,1 1-90,-8 8-450,-4 8 1,-2 1-1620,-4 9-450,2-6-1438,-5 5 2248,3-7-1259,-2 3 3058,4-5 0,1 0 0,3-4 0</inkml:trace>
</inkml:ink>
</file>

<file path=ppt/ink/ink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8"/>
    </inkml:context>
    <inkml:brush xml:id="br0">
      <inkml:brushProperty name="width" value="0.06" units="cm"/>
      <inkml:brushProperty name="height" value="0.06" units="cm"/>
      <inkml:brushProperty name="color" value="#6ABF4B"/>
    </inkml:brush>
  </inkml:definitions>
  <inkml:trace contextRef="#ctx0" brushRef="#br0">267 165 6183,'-6'3'3508,"1"-2"-2158,5-6-1,-1 2-180,1-4-629,0 7-90,-1-3-91,-1 2-89,1 0-90,-1-1 90,0 1 0,1 0-90,-4 1 0,1 1 0,-2 1 0,0 1-1,1 0 1,-1 2 0,0 0 0,-1 1 0,0 0 0,-1 1 0,0 1 0,-1 0-90,1 1 90,-2 1-91,1 0 271,-8 11-270,6-7-90,-6 7 90,9-8 0,1-1 0,-1 1 0,2-1 0,-1 1-90,1 1 90,0-1 0,1 0-90,0 0 90,0 1 0,-2 6 0,2-5 0,-4 13-90,5-12 0,-1 12 0,3-10 90,0 12-90,3-12 90,1 14-90,0-13 179,4 13-179,-2-13 180,3 14-180,-1-12 90,1 5 0,0-8 0,4 8-90,-1-5 90,12 12 0,-7-14 0,16 12-90,-11-14 180,17 8-90,-13-12-90,7 4 90,-10-7-90,13 5 90,-7-4-90,25 6 0,-17-9 0,32 2 0,-24-6 0,36-3 0,-30-1 0,14-4 0,-20-1 0,33-9 0,-29 3 0,26-8 0,-36 5 90,16-10-90,-13 5 0,24-15 0,-29 13 0,18-13 90,-24 13-90,18-15 90,-21 14 0,13-17-90,-17 15 90,3-7-1,-11 10-89,0-10 90,-6 6-90,-1-19 90,-8 17-90,-5-21 0,-2 20 90,-8-19-90,4 20 0,-12-19 0,8 18 0,-5-9 0,4 10 0,-7-10 0,6 9 90,-14-15-90,15 20 90,-12-10-90,14 16 0,-8-6 0,11 11 0,-5-5-180,9 8 0,-1 1-179,5 4-1170,3 2 539,0 1-3238,-2 3 2160,2-1-1710,-3 6 2159,4-6 1619,0 11 0,0-10 0,2 4 0</inkml:trace>
</inkml:ink>
</file>

<file path=ppt/ink/ink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9"/>
    </inkml:context>
    <inkml:brush xml:id="br0">
      <inkml:brushProperty name="width" value="0.06" units="cm"/>
      <inkml:brushProperty name="height" value="0.06" units="cm"/>
      <inkml:brushProperty name="color" value="#6ABF4B"/>
    </inkml:brush>
  </inkml:definitions>
  <inkml:trace contextRef="#ctx0" brushRef="#br0">12 81 6273,'-6'0'3778,"2"-1"-2429,3 0 181,1-3-271,3 0-450,1-2-179,0 0-90,1 1-1,-1 0-89,1 0 0,-1 1 0,1 0-91,-3 3 1,4-1-90,-1 3 0,1 1 180,5 6-270,-2 0 89,8 12-179,-7-5 180,9 15-180,-8-12-90,3 8 90,-4-8-90,-1 0 90,0 0-90,1 0 0,1 0 90,6 5-90,-4-7 0,5 4 90,-6-9-90,-1-2 0,-1-2 0,0-2 90,-2-1-90,-1-2 0,-2-1 0,3-1 0,-2-1 0,4-2 0,-1-1 0,0-2 0,2-2 90,2-2-90,0-2 0,1-1 0,2-4 0,0 0 0,0-3 0,-1 0 0,0-2 0,5-9 0,-5 7 0,8-13 0,-11 17 0,6-7 0,-9 14 0,2-3 0,-6 8 0,0 1 0,-2 4-180,0 0-90,-1 1-719,1-1 89,-3 3-5126,-1-1 4137,-3 5 90,-3 1 180,-1 3 1619,-1-1 0,4-2 0,1-2 0</inkml:trace>
</inkml:ink>
</file>

<file path=ppt/ink/ink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80"/>
    </inkml:context>
    <inkml:brush xml:id="br0">
      <inkml:brushProperty name="width" value="0.06" units="cm"/>
      <inkml:brushProperty name="height" value="0.06" units="cm"/>
      <inkml:brushProperty name="color" value="#6ABF4B"/>
    </inkml:brush>
  </inkml:definitions>
  <inkml:trace contextRef="#ctx0" brushRef="#br0">231 5 11490,'-2'-3'2249,"0"1"-1889,0 2 0,0 1 89,-2-1-89,2 1 90,-1 0-180,0 0 90,-1 2-90,-2 1-1,0 0 1,0 1 270,-6 8-450,4-3 180,-9 10-180,9-8 179,-6 10-179,5-8 90,-5 14-90,6-10 180,-8 17-180,6-13 0,-3 11 0,3-9 90,-2 13-90,3-8 0,-5 24 0,8-21 90,0 27-90,4-23 0,3 27-1,1-24 91,5 27-90,-2-28 0,5 10 0,-2-17 0,2-1-90,1-1 90,1-3 0,1 0-90,2-2 0,2 0 0,11 8 0,-5-9 0,18 14-90,-17-16-90,14 10-90,-17-15-89,3 3-181,-10-9-1619,2-2-359,-7-3-1350,0-2 2069,-3-5 1799,18-29 0,-5 8 0,14-25 0</inkml:trace>
</inkml:ink>
</file>

<file path=ppt/ink/ink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81"/>
    </inkml:context>
    <inkml:brush xml:id="br0">
      <inkml:brushProperty name="width" value="0.06" units="cm"/>
      <inkml:brushProperty name="height" value="0.06" units="cm"/>
      <inkml:brushProperty name="color" value="#6ABF4B"/>
    </inkml:brush>
  </inkml:definitions>
  <inkml:trace contextRef="#ctx0" brushRef="#br0">13 20 6363,'-7'2'3958,"2"-3"-2429,10-2 0,1-2 0,4-1-719,-2 3-90,1 1-181,2 1 1,2 0-90,3 1-1,1 2-89,1 1-90,1 2 450,15 13-540,-12-5 179,17 16-179,-22-13 0,4 7-90,-9-4 90,0 1-90,-1 3 0,-2 2 0,-1 3 0,-1 1 0,0 1 0,2 16-90,-2-11 90,4 24-90,-6-24 90,1 22-90,-3-23 0,-1 22 0,-1-24 0,-1 20 0,-1-22 0,0 7 0,-1-13 0,-4 8 0,-1-10 90,-10 14-90,3-16 0,-13 14 0,9-15-90,-5 7 90,7-7 0,-6 12 0,8-12 0,-4 8 0,10-15-90,-1 1 0,2-3-630,-3 2 91,7-7-1530,-1-1-90,2-3-1979,0-1 2340,-3-4-1261,-1-9 3149,1 1 0,0-9 0,3 6 0</inkml:trace>
</inkml:ink>
</file>

<file path=ppt/ink/ink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82"/>
    </inkml:context>
    <inkml:brush xml:id="br0">
      <inkml:brushProperty name="width" value="0.06" units="cm"/>
      <inkml:brushProperty name="height" value="0.06" units="cm"/>
      <inkml:brushProperty name="color" value="#6ABF4B"/>
    </inkml:brush>
  </inkml:definitions>
  <inkml:trace contextRef="#ctx0" brushRef="#br0">2 109 9152,'0'-5'3598,"1"2"1169,-1 3-4587,1 6-90,-2-2 0,2 6 0,-2-1 0,0-1 0,0 2 0,1 3-90,-1-1 90,1 7-90,1-7 89,-1 11 1,0-8 0,0 6-90,0-5 180,4 30-90,-1-23-90,4 23 90,-3-31-90,1 1 0,4 5 90,-1-5-90,3 3 0,-2-8-90,7 3 90,-3-6 0,10 2 90,-9-7-90,9-2 0,-9-4 0,8-6 0,-9-1 0,10-11-90,-10 5-90,10-16 90,-10 11-90,8-18 90,-9 14 1,3-9 89,-6 10-90,3-12 0,-4 8 90,3-17 0,-5 20 0,-2-14-90,-2 18 90,-1-4 0,0 10 90,1-8-90,-1 12 90,2-6-90,-3 14 179,2 0-89,-2 1 450,1 1-540,-1 5 90,-1-4-90,1 4 90,0-4-90,-1 1 90,0 0 0,-2 3 0,0 0 90,-3 3-180,1-1 180,-3 4-180,3-3 90,-4 8-90,3-6 90,-2 6 0,1-4-90,-1 2 89,0 0 1,-2 2 0,1 0-90,-1 0 90,1 0 0,1-1-90,0-1 0,1-1 90,-2 0-90,2-4 0,1 0 0,2-5 0,1-3 0,-1 0-90,-2-5 90,1 1-90,-3-6 90,3 2 0,-3-6 0,2 5 0,-3-4 0,3 5 0,-4-2 0,4 4 0,-3-1 0,3 3 0,-6-4-90,4 2 90,-8-3-90,6 5-269,-3-2 89,7 3-720,0 0 1,5 0-2789,0-2 1979,1 3-1619,0-8 1889,3-4 1529,12-11 0,0 0 0,9-1 0</inkml:trace>
</inkml:ink>
</file>

<file path=ppt/ink/ink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68"/>
    </inkml:context>
    <inkml:brush xml:id="br0">
      <inkml:brushProperty name="width" value="0.06" units="cm"/>
      <inkml:brushProperty name="height" value="0.06" units="cm"/>
      <inkml:brushProperty name="color" value="#6ABF4B"/>
    </inkml:brush>
  </inkml:definitions>
  <inkml:trace contextRef="#ctx0" brushRef="#br0">13 53 14099,'-4'4'1709,"-1"0"-1259,4 0-1,-1 0-89,2 0-90,-1-1 0,1 3 0,0 0-90,0 3-90,0-1 90,1 2-91,0 7 1,1-4 180,4 18-270,-2-12 90,2 8 0,-2-10 0,2 9 0,-2-7-90,5 13 0,-4-15 90,5 11-90,-4-14-90,5 7 90,-4-11 0,9 5 0,-6-9 0,5 1 0,-4-6 0,1 0 0,1-2 0,0-2 90,13-10-90,-10 3 0,10-9-90,-14 5 90,6-7 0,-5 3-90,7-13 0,-10 11-90,6-14 90,-7 12 90,1-5-90,-5 7-90,2-4 91,-3 6 89,2-9-90,-4 13 90,0-6 0,-1 10-90,-1-3 90,-1 5-90,0 0 0,1 3 0,0 2 0,0-1 0,0 2 0,0-2 0,0-2 90,0 4 0,0-3 90,0 4-90,0-2 90,-1 2-90,0-2 90,-1 2 90,0 0-90,0 1 0,0 0 90,-2 1 179,1 2-269,0-1 90,-1 5 0,2-2 270,-6 13-360,3-7 90,-6 15-90,6-12 90,-5 10-91,5-9 91,-6 10-90,5-11 0,-2 2 0,1-6 90,-2 1-180,1-3 90,-4 4-90,6-8 0,-3 2 0,6-5 0,-2 1 0,-1-2 0,1-1 0,-2 0 0,0-1 0,1-1 0,-1 0 0,0-1 0,1 1 0,-3-4 0,2 1-180,-4-8 90,4 5-180,-5-8 1,4 6-181,-5-4 90,6 7-719,-3-2 269,5 5-359,1 1-810,3 2-1439,1-1 1799,3-2 1619,3-6 0,-1 4 0,0-1 0</inkml:trace>
</inkml:ink>
</file>

<file path=ppt/ink/ink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69"/>
    </inkml:context>
    <inkml:brush xml:id="br0">
      <inkml:brushProperty name="width" value="0.06" units="cm"/>
      <inkml:brushProperty name="height" value="0.06" units="cm"/>
      <inkml:brushProperty name="color" value="#6ABF4B"/>
    </inkml:brush>
  </inkml:definitions>
  <inkml:trace contextRef="#ctx0" brushRef="#br0">22 22 6453,'-6'1'3868,"0"0"-2699,1 1-359,1 0-4342,3-2 5961,1 0-1120,0 2-859,1 0-1,0 2-179,2-1 0,2 0 0,8 1 3212,-2-3-3392,14-1-90,-8-2 0,16-3 0,-12 1 0,15-4-90,13-2 90,-18 3 0,10-1 0,-31 6 0,-3 2-90,3-1 90,-4 2 0,2 0 0,-2 2-90,0 0 90,-2 1 0,1 0 0,-3-2 0,0 0 0,1 0 0,-1-1 0,0 0 0,-1 0 0,-3 2 0,1-2 0,-5 3 0,0-1 90,-3 1-90,-1 0 90,-3 1-90,-1 0 90,-2 0 0,0 2 0,-2-1 90,-8 5-90,8-3-90,-5 3 90,10-3 89,-3 2-89,4-4 0,-3 5 0,9-7-90,-1 2 90,5-5-90,2 2 0,3-2 0,6 3 0,0-3-90,10 1 90,-6-2-180,11-1 90,-8 0-89,14-2 89,-11 0-90,6-1 180,-8 2-90,6 1 90,-10 1 0,3 2 0,-12 2 0,-3 1 0,1 3 90,-3 1-90,-1-1 0,-2 2 90,-1-4 90,-4 3-91,1-3 1,-4 1 90,0-2 0,-10 3 0,3-2 0,-19 4-180,15-4 90,-9 2-90,11-3-90,-7 1-90,16-4-270,-6 1 91,17-3-721,2-2 181,2 0-2249,1-3 1528,-1 3 1,-1 0 300,-2 2 0,0 0 0</inkml:trace>
</inkml:ink>
</file>

<file path=ppt/ink/ink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0"/>
    </inkml:context>
    <inkml:brush xml:id="br0">
      <inkml:brushProperty name="width" value="0.06" units="cm"/>
      <inkml:brushProperty name="height" value="0.06" units="cm"/>
      <inkml:brushProperty name="color" value="#6ABF4B"/>
    </inkml:brush>
  </inkml:definitions>
  <inkml:trace contextRef="#ctx0" brushRef="#br0">339 11 6813,'-4'3'2968,"3"-2"-1798,-1 0 2158,2-1-2878,0-3-91,-1 1 1,0-2-90,-4 1 0,-1 1 0,-2 1-90,-1 0 89,0 1-179,-2 0 90,-1 1-90,0-1 90,-1 1-180,0-1 90,0 1 0,1-1 0,0 0 0,0-1 90,-6 1-90,3 0 90,-11 2-180,10-1 90,-10 3 0,13-1-90,-3 0 0,8 0 0,2-2 0,0 1 0,3 0 90,-1 0-90,1 0 0,1 0 89,0-1 1,1 2-90,1-3 90,-1 3 0,1-1 0,0 2 0,1 1 0,0-1 90,3 2-90,-1-2 0,4 2 0,-2-2 0,3 1 0,-2-1 0,3 2-90,-2-2 0,3 0 0,-1-3 0,7 0 0,-2-2-90,12 0 90,-10 0 0,9 0 0,-11 2 0,3 0 90,-10 0-180,2 2 90,-7-2 0,0 0-90,-2-1 90,0 3 0,-2 0 0,-1 2 0,-2-1 0,-2 1 0,-1 0 0,-7 2 0,3-1 0,-11 6 0,9-5-90,-11 7 90,11-6 0,-5 4 0,7-2 0,-4 4 0,4-4 0,-5 7 0,9-9 90,-4 6-90,7-7 180,0 5-90,4-4 180,4 4-1,1-3 91,9 4-180,-2-4-90,5 1 90,0-3 0,13 2-180,-6-3 90,20 3-90,-16-6 0,6 1 0,-12-4-90,-2 1 0,-2-2-90,-2 0-180,-3-1-179,-2-1-1,-4 0-1259,1-3 180,-3 1-2519,1-2 2339,-1-2-2428,7-10 4227,-1 1 0,3-6 0,-3 9 0</inkml:trace>
</inkml:ink>
</file>

<file path=ppt/ink/ink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1"/>
    </inkml:context>
    <inkml:brush xml:id="br0">
      <inkml:brushProperty name="width" value="0.06" units="cm"/>
      <inkml:brushProperty name="height" value="0.06" units="cm"/>
      <inkml:brushProperty name="color" value="#6ABF4B"/>
    </inkml:brush>
  </inkml:definitions>
  <inkml:trace contextRef="#ctx0" brushRef="#br0">23 567 6273,'-12'11'3239,"6"-1"-2070,2-4 0,4-2-179,-1-2-361,1-2-359,4-1 0,0 0-90,3-1 180,0-2-180,0-1 89,-1 0 1,1-3 90,7-4-270,-2 0 180,12-10-180,-9 8 90,11-10-90,-12 9 90,7-7-1,-10 9 1,2-5-90,-7 9 0,0-5 0,-3 7-90,0-3 0,-2 3 90,2-3-90,0 3 90,1-6-90,-1 5 180,1-7-90,-2 6 90,0-6-180,-1 5 180,0-6-180,-1 6 90,0-5 0,0 6-90,0-2 90,0 4 0,0-3-1,0 1 1,-1-5 0,0 4 0,0 0 0,0 4-90,1-1 90,-1 0 0,1 0-90,0-1 180,0-1-180,0 1 90,-1-2-90,0 4 90,-2-2 0,1 3 0,-3-1-90,1 5 90,-2-1-90,2 1 0,-2 0-90,2-1-450,0 0 0,3 1-1798,1-3 89,0 1-1259,1 0 1889,1-5-1169,4-5 2788,1 0 0,3-4 0,-2 8 0</inkml:trace>
</inkml:ink>
</file>

<file path=ppt/ink/ink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2"/>
    </inkml:context>
    <inkml:brush xml:id="br0">
      <inkml:brushProperty name="width" value="0.06" units="cm"/>
      <inkml:brushProperty name="height" value="0.06" units="cm"/>
      <inkml:brushProperty name="color" value="#6ABF4B"/>
    </inkml:brush>
  </inkml:definitions>
  <inkml:trace contextRef="#ctx0" brushRef="#br0">153 2278 6723,'-2'6'3058,"0"-1"-1888,2-3-1,-1 1-449,1-3-91,-1 3-179,0-2 90,-1 1-1,0-1-89,-1 0-90,3-1-180,-4 1 0,2-1 90,-5-3-180,1 0-90,-2-4 0,4 1 179,-1-5-89,2 1 180,-3-10-90,3 6 0,-3-6 0,1 3 0,-1-2-90,-1-1 90,0-1-90,0-2-90,-2-10 0,3 6 0,-2-21 0,5 18 0,-1-11 0,2 13 0,0-2 0,-1 3 0,0 0 90,0 1-90,0 2 0,0 0 0,1-7 0,1 8 0,1-15 0,3 16-90,5-17 90,-2 16 0,4-7 0,-2 9 0,0 2 0,1 0 0,0 1 0,0 1 0,1 1 0,1 1 0,1 1 90,1 0-90,0-1 0,11-8 0,-5 5 0,7-7 90,-7 6-90,1 1 0,0-1 0,0 1 0,-2 0 0,0 1 0,-2-1 0,5-6 0,-5 5 0,8-12 0,-11 13 0,8-14 0,-9 12 0,8-14 89,-10 13-89,7-16 0,-9 15 90,3-16-90,-6 16 0,-1-7 0,-2 9 0,0-10 0,0 8 90,2-16 0,-2 16 0,1-14-90,-1 16 180,-1-11-180,-1 14 90,-1-4-90,0 8 90,-3-14 0,1 9-90,-2-10 90,2 12 0,-3-7 0,0 7 0,-4-11 0,2 12 90,-7-11-180,4 10 180,-9-14-90,7 10-1,-5-6 1,6 8 90,-11-15-90,10 13-90,-7-10 0,13 17 0,2-2-90,1 3-90,2-6 1,1 10-541,2-7 0,-1 10-2698,1-4 1260,-1 6-1440,1 1 1978,-2-6 1620,4-8 0,2-4 0,4-6 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8"/>
    </inkml:context>
    <inkml:brush xml:id="br0">
      <inkml:brushProperty name="width" value="0.06" units="cm"/>
      <inkml:brushProperty name="height" value="0.06" units="cm"/>
      <inkml:brushProperty name="color" value="#6ABF4B"/>
    </inkml:brush>
  </inkml:definitions>
  <inkml:trace contextRef="#ctx0" brushRef="#br0">267 165 6183,'-6'3'3508,"1"-2"-2158,5-6-1,-1 2-180,1-4-629,0 7-90,-1-3-91,-1 2-89,1 0-90,-1-1 90,0 1 0,1 0-90,-4 1 0,1 1 0,-2 1 0,0 1-1,1 0 1,-1 2 0,0 0 0,-1 1 0,0 0 0,-1 1 0,0 1 0,-1 0-90,1 1 90,-2 1-91,1 0 271,-8 11-270,6-7-90,-6 7 90,9-8 0,1-1 0,-1 1 0,2-1 0,-1 1-90,1 1 90,0-1 0,1 0-90,0 0 90,0 1 0,-2 6 0,2-5 0,-4 13-90,5-12 0,-1 12 0,3-10 90,0 12-90,3-12 90,1 14-90,0-13 179,4 13-179,-2-13 180,3 14-180,-1-12 90,1 5 0,0-8 0,4 8-90,-1-5 90,12 12 0,-7-14 0,16 12-90,-11-14 180,17 8-90,-13-12-90,7 4 90,-10-7-90,13 5 90,-7-4-90,25 6 0,-17-9 0,32 2 0,-24-6 0,36-3 0,-30-1 0,14-4 0,-20-1 0,33-9 0,-29 3 0,26-8 0,-36 5 90,16-10-90,-13 5 0,24-15 0,-29 13 0,18-13 90,-24 13-90,18-15 90,-21 14 0,13-17-90,-17 15 90,3-7-1,-11 10-89,0-10 90,-6 6-90,-1-19 90,-8 17-90,-5-21 0,-2 20 90,-8-19-90,4 20 0,-12-19 0,8 18 0,-5-9 0,4 10 0,-7-10 0,6 9 90,-14-15-90,15 20 90,-12-10-90,14 16 0,-8-6 0,11 11 0,-5-5-180,9 8 0,-1 1-179,5 4-1170,3 2 539,0 1-3238,-2 3 2160,2-1-1710,-3 6 2159,4-6 1619,0 11 0,0-10 0,2 4 0</inkml:trace>
</inkml:ink>
</file>

<file path=ppt/ink/ink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3"/>
    </inkml:context>
    <inkml:brush xml:id="br0">
      <inkml:brushProperty name="width" value="0.06" units="cm"/>
      <inkml:brushProperty name="height" value="0.06" units="cm"/>
      <inkml:brushProperty name="color" value="#E2231A"/>
    </inkml:brush>
  </inkml:definitions>
  <inkml:trace contextRef="#ctx0" brushRef="#br0">740 142 6183,'-5'-6'3329,"1"1"-2070,6 0 0,-2 2-179,3-5-721,-5 2 1,-1-1 0,0 0-90,1 0 90,-2 1-1,2-1 1,-3 0-90,0 0 629,-13-8-539,5 6-180,-10-5 90,7 7-90,-1 1 0,-2 1 0,-1 2 0,-2 2-90,-1 0-1,0 2 1,-1 1 0,-1 0 0,-1 2 90,-13 4-90,9 0 90,-22 8-180,22-4 180,-18 12-180,21-8 90,-17 16 0,19-10 0,-15 20-90,17-14 90,-5 10 0,11-11 90,-2 25-180,10-18 0,-1 18 90,11-23-90,2 0 90,3 0-90,17 29 89,-5-22-89,27 33 0,-15-39 0,13 8 0,-8-15 0,3-1 0,4-2 0,1-1 0,22 2 0,-14-7-89,37-2-1,-36-12 90,34-13-90,-38-2 90,26-21 0,-36 11-90,8-12 90,-20 10 0,4-15 0,-9 9 90,4-25-90,-17 23 0,-8-27 90,-8 23 179,-22-28-89,5 27 180,-29-24-180,17 29 180,-30-15-270,26 26 0,-10-5 0,18 13-90,-7-2 0,13 6-270,-7-5 0,21 9-809,0-1 449,10 4-1889,3-2-89,0 5-2789,2-2 3778,4 2 360,0 0 1259,12-5 0,-5 1 0,4-3 0</inkml:trace>
</inkml:ink>
</file>

<file path=ppt/ink/ink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4"/>
    </inkml:context>
    <inkml:brush xml:id="br0">
      <inkml:brushProperty name="width" value="0.06" units="cm"/>
      <inkml:brushProperty name="height" value="0.06" units="cm"/>
      <inkml:brushProperty name="color" value="#6ABF4B"/>
    </inkml:brush>
  </inkml:definitions>
  <inkml:trace contextRef="#ctx0" brushRef="#br0">550 147 6633,'-2'-2'2609,"0"0"-1620,2-1-179,0 1-361,1-3-89,2 0-90,0-1 90,1-1 0,-1 1-1,0 2-89,-1-1 630,-3-6-540,0 4 89,-4-10-179,2 10 90,-3-6-90,1 6 90,-4-4-180,2 5-1,-4 0 1,3 3 180,-5 0-270,2 1 180,-7-1-180,7 1 0,-3 0 0,4 2 0,-1 0 90,0 1-90,-1 0-1,0 2 91,-9 3-90,5 0 0,-6 2 0,7-1 0,-5 4 0,4-2 0,-9 7-90,10-5 180,-9 7-180,10-6 180,-11 9-180,10-8 90,-11 12 0,10-9-90,-3 6 0,6-6 180,-4 9-180,5-5 90,-6 15 0,8-14 0,-4 18-90,8-15 0,0 17-90,6-17 90,5 16 0,1-18 0,9 13 0,-3-16 0,6 5 0,-4-10 0,11 5 0,-6-7 0,20 3 0,-15-9 0,23-4 0,-17-6 0,24-12 0,-21 1 0,11-9 0,-15 3-90,22-24 90,-20 16 0,15-19 0,-26 23 0,0-11 0,-7 9 90,1-19-90,-10 21 90,-6-19-1,-2 20 271,-12-17-180,2 19 0,-8-5 0,2 11 270,-24-5-360,16 8-90,-16-3 90,24 10-90,1 2-90,3 1 90,3 2-90,3 0 0,3 1-180,4 0-899,-1 2 449,2 0-1889,5 6 91,0-4-1260,5 6 2159,6-5-1169,15 0 2788,4-4 0,7-2 0,-8-5 0</inkml:trace>
</inkml:ink>
</file>

<file path=ppt/ink/ink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5"/>
    </inkml:context>
    <inkml:brush xml:id="br0">
      <inkml:brushProperty name="width" value="0.06" units="cm"/>
      <inkml:brushProperty name="height" value="0.06" units="cm"/>
      <inkml:brushProperty name="color" value="#6ABF4B"/>
    </inkml:brush>
  </inkml:definitions>
  <inkml:trace contextRef="#ctx0" brushRef="#br0">308 77 7623,'6'-5'3418,"-1"1"-2339,1-1-269,-2 0-181,0 0-179,-2 0 0,0 1-1,-2 0 91,0-2-90,-1 2-90,-1-2-90,-2 3-1,-2-1 1,0 0-90,-1 1 0,0 0 0,-2 0 0,-1 1-90,-1 1 90,0 0-90,-1 2 90,-1 2-91,-1 0 1,0 2 0,-2 1 90,0 1-90,1 1 0,-2 2 0,2 1 0,0 2 0,0 2 0,1 2-90,1 2 90,0 1 0,2 2 0,-8 22 0,8-14-90,-3 15 90,10-21-90,2 0 0,3 1 90,2 0-90,3 0 0,3-1 0,2 0 0,4-1 0,4-2 0,3-1 0,18 1 0,-6-7 0,14 0 0,-12-10 0,32-11 0,-26-2 0,23-7 0,-35 1 90,9-11-90,-11 5 0,12-21 0,-21 15 0,6-21 90,-16 19 0,-3-20 89,-8 20 1,-6-8 0,-3 11 180,-13-8-90,3 9 0,-24-12-90,16 20-1,-21-5-179,23 13 0,-13-2 0,21 7 0,-2-2 0,9 2-179,-2 0-1,6 1-90,-2 0-90,6 3-899,3 0 269,-2 0-3237,0 2 2248,1-1-1619,-2 5 1979,3-5 1619,0 8 0,2-8 0,1 4 0</inkml:trace>
</inkml:ink>
</file>

<file path=ppt/ink/ink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6"/>
    </inkml:context>
    <inkml:brush xml:id="br0">
      <inkml:brushProperty name="width" value="0.06" units="cm"/>
      <inkml:brushProperty name="height" value="0.06" units="cm"/>
      <inkml:brushProperty name="color" value="#6ABF4B"/>
    </inkml:brush>
  </inkml:definitions>
  <inkml:trace contextRef="#ctx0" brushRef="#br0">43 120 6273,'-13'2'3329,"3"-1"-2160,2 0 90,5-1-90,-1-2-719,2 0-90,4-3 0,1 0 90,2-1-1,1 0 91,1 0-90,0 0-90,0 1-1,0 1-89,0 1-90,-1 2 0,1 1 0,-1 2-90,2 2 90,2 8-90,-5-4 90,1 9-91,-6-9-89,-3 1 90,-2-3-90,-1-2 0,0 0 0,-1-1 0,-1-1 0,0-3 0,0-2 0,-3-7-90,4 0 90,-1-12-89,6 7 89,6-11 0,1 12-90,4-1 90,0 7 0,0 2 90,1 2-90,-1 3 89,-1 2 1,0 2 90,-1 4 90,0 8-180,-1-3 90,-3 13-90,-4-11 0,-6 7-90,-2-11 0,-3 2 0,2-6 0,1-2 0,-1-2 0,2-3-90,1-2 90,1-3 0,1-2-180,3-7 180,3 2-90,7-10 0,0 10 90,12-8 0,-6 12 0,5-2 90,-5 8 90,0 4-90,-4 2 180,-4 11-180,-6-3 0,-9 11-90,-1-8 90,-12 8-90,7-10 0,-11 3 0,11-10-90,-5-2 90,12-6-90,0-3 90,6-4-180,11-16 180,-1 8-90,8-10 90,-2 14 0,8 0 90,-5 4 90,10 2-90,-15 9 180,-1 11-91,-12 1 91,-11 18-180,-2-11 0,-6 6 0,4-11 0,-11 2-90,11-10 0,-7 0 0,15-10-90,2-10 90,3 0-270,6-15 0,3 9-539,13-15 89,-5 17-449,6-3-810,-7 12-3778,1 7 4048,-2 1 1709,7 7 0,-4-3 0,6 2 0</inkml:trace>
</inkml:ink>
</file>

<file path=ppt/ink/ink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7"/>
    </inkml:context>
    <inkml:brush xml:id="br0">
      <inkml:brushProperty name="width" value="0.06" units="cm"/>
      <inkml:brushProperty name="height" value="0.06" units="cm"/>
      <inkml:brushProperty name="color" value="#6ABF4B"/>
    </inkml:brush>
  </inkml:definitions>
  <inkml:trace contextRef="#ctx0" brushRef="#br0">87 143 6453,'-11'-1'4048,"1"-2"-2609,4-3 90,1 0-90,2-1-809,0 0-180,2-1-90,5 0-90,3-1-1,3-2 361,8-3-450,-3 4 360,11-2-361,-13 9 91,4 7-180,-11 5 90,-4 17-90,-5-5-90,-10 16 0,2-14 90,-6 3-90,5-10 0,-7-1 0,5-7 0,-8-4 0,10-8 90,-4-12 0,9 1 0,4-16 0,6 12 90,11-10-90,-1 15 0,6-3 90,-5 11-90,0 1 89,-1 4-89,-1 3 0,-1 3 90,-2 2-90,-1 3 90,-3 6-90,-3-3-90,-2 2 90,-4-6-90,-2-1 90,-2-2-90,-2-2 0,-1-1-90,-8-4 90,5-1 0,-5-4-90,8-1 90,1-3-90,3-2 90,3-1-90,3-2 0,4-1 90,1-1-90,9-5 0,-2 7 90,9-5 0,-7 13 0,4 2 90,-9 8 0,-2 11 0,-6-1 0,-3 9 0,-4-5-90,-3 2 90,-2-2-90,-1 0 90,-7 1-90,6-7 0,-7 1 0,10-10-90,1-8 0,7-2 90,6-15-90,3 5 90,5-7 0,1 7 0,4-3 0,-5 8 0,1 1-90,-8 8-450,-4 8 1,-2 1-1620,-4 9-450,2-6-1438,-5 5 2248,3-7-1259,-2 3 3058,4-5 0,1 0 0,3-4 0</inkml:trace>
</inkml:ink>
</file>

<file path=ppt/ink/ink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8"/>
    </inkml:context>
    <inkml:brush xml:id="br0">
      <inkml:brushProperty name="width" value="0.06" units="cm"/>
      <inkml:brushProperty name="height" value="0.06" units="cm"/>
      <inkml:brushProperty name="color" value="#6ABF4B"/>
    </inkml:brush>
  </inkml:definitions>
  <inkml:trace contextRef="#ctx0" brushRef="#br0">267 165 6183,'-6'3'3508,"1"-2"-2158,5-6-1,-1 2-180,1-4-629,0 7-90,-1-3-91,-1 2-89,1 0-90,-1-1 90,0 1 0,1 0-90,-4 1 0,1 1 0,-2 1 0,0 1-1,1 0 1,-1 2 0,0 0 0,-1 1 0,0 0 0,-1 1 0,0 1 0,-1 0-90,1 1 90,-2 1-91,1 0 271,-8 11-270,6-7-90,-6 7 90,9-8 0,1-1 0,-1 1 0,2-1 0,-1 1-90,1 1 90,0-1 0,1 0-90,0 0 90,0 1 0,-2 6 0,2-5 0,-4 13-90,5-12 0,-1 12 0,3-10 90,0 12-90,3-12 90,1 14-90,0-13 179,4 13-179,-2-13 180,3 14-180,-1-12 90,1 5 0,0-8 0,4 8-90,-1-5 90,12 12 0,-7-14 0,16 12-90,-11-14 180,17 8-90,-13-12-90,7 4 90,-10-7-90,13 5 90,-7-4-90,25 6 0,-17-9 0,32 2 0,-24-6 0,36-3 0,-30-1 0,14-4 0,-20-1 0,33-9 0,-29 3 0,26-8 0,-36 5 90,16-10-90,-13 5 0,24-15 0,-29 13 0,18-13 90,-24 13-90,18-15 90,-21 14 0,13-17-90,-17 15 90,3-7-1,-11 10-89,0-10 90,-6 6-90,-1-19 90,-8 17-90,-5-21 0,-2 20 90,-8-19-90,4 20 0,-12-19 0,8 18 0,-5-9 0,4 10 0,-7-10 0,6 9 90,-14-15-90,15 20 90,-12-10-90,14 16 0,-8-6 0,11 11 0,-5-5-180,9 8 0,-1 1-179,5 4-1170,3 2 539,0 1-3238,-2 3 2160,2-1-1710,-3 6 2159,4-6 1619,0 11 0,0-10 0,2 4 0</inkml:trace>
</inkml:ink>
</file>

<file path=ppt/ink/ink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9"/>
    </inkml:context>
    <inkml:brush xml:id="br0">
      <inkml:brushProperty name="width" value="0.06" units="cm"/>
      <inkml:brushProperty name="height" value="0.06" units="cm"/>
      <inkml:brushProperty name="color" value="#6ABF4B"/>
    </inkml:brush>
  </inkml:definitions>
  <inkml:trace contextRef="#ctx0" brushRef="#br0">12 81 6273,'-6'0'3778,"2"-1"-2429,3 0 181,1-3-271,3 0-450,1-2-179,0 0-90,1 1-1,-1 0-89,1 0 0,-1 1 0,1 0-91,-3 3 1,4-1-90,-1 3 0,1 1 180,5 6-270,-2 0 89,8 12-179,-7-5 180,9 15-180,-8-12-90,3 8 90,-4-8-90,-1 0 90,0 0-90,1 0 0,1 0 90,6 5-90,-4-7 0,5 4 90,-6-9-90,-1-2 0,-1-2 0,0-2 90,-2-1-90,-1-2 0,-2-1 0,3-1 0,-2-1 0,4-2 0,-1-1 0,0-2 0,2-2 90,2-2-90,0-2 0,1-1 0,2-4 0,0 0 0,0-3 0,-1 0 0,0-2 0,5-9 0,-5 7 0,8-13 0,-11 17 0,6-7 0,-9 14 0,2-3 0,-6 8 0,0 1 0,-2 4-180,0 0-90,-1 1-719,1-1 89,-3 3-5126,-1-1 4137,-3 5 90,-3 1 180,-1 3 1619,-1-1 0,4-2 0,1-2 0</inkml:trace>
</inkml:ink>
</file>

<file path=ppt/ink/ink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80"/>
    </inkml:context>
    <inkml:brush xml:id="br0">
      <inkml:brushProperty name="width" value="0.06" units="cm"/>
      <inkml:brushProperty name="height" value="0.06" units="cm"/>
      <inkml:brushProperty name="color" value="#6ABF4B"/>
    </inkml:brush>
  </inkml:definitions>
  <inkml:trace contextRef="#ctx0" brushRef="#br0">231 5 11490,'-2'-3'2249,"0"1"-1889,0 2 0,0 1 89,-2-1-89,2 1 90,-1 0-180,0 0 90,-1 2-90,-2 1-1,0 0 1,0 1 270,-6 8-450,4-3 180,-9 10-180,9-8 179,-6 10-179,5-8 90,-5 14-90,6-10 180,-8 17-180,6-13 0,-3 11 0,3-9 90,-2 13-90,3-8 0,-5 24 0,8-21 90,0 27-90,4-23 0,3 27-1,1-24 91,5 27-90,-2-28 0,5 10 0,-2-17 0,2-1-90,1-1 90,1-3 0,1 0-90,2-2 0,2 0 0,11 8 0,-5-9 0,18 14-90,-17-16-90,14 10-90,-17-15-89,3 3-181,-10-9-1619,2-2-359,-7-3-1350,0-2 2069,-3-5 1799,18-29 0,-5 8 0,14-25 0</inkml:trace>
</inkml:ink>
</file>

<file path=ppt/ink/ink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81"/>
    </inkml:context>
    <inkml:brush xml:id="br0">
      <inkml:brushProperty name="width" value="0.06" units="cm"/>
      <inkml:brushProperty name="height" value="0.06" units="cm"/>
      <inkml:brushProperty name="color" value="#6ABF4B"/>
    </inkml:brush>
  </inkml:definitions>
  <inkml:trace contextRef="#ctx0" brushRef="#br0">13 20 6363,'-7'2'3958,"2"-3"-2429,10-2 0,1-2 0,4-1-719,-2 3-90,1 1-181,2 1 1,2 0-90,3 1-1,1 2-89,1 1-90,1 2 450,15 13-540,-12-5 179,17 16-179,-22-13 0,4 7-90,-9-4 90,0 1-90,-1 3 0,-2 2 0,-1 3 0,-1 1 0,0 1 0,2 16-90,-2-11 90,4 24-90,-6-24 90,1 22-90,-3-23 0,-1 22 0,-1-24 0,-1 20 0,-1-22 0,0 7 0,-1-13 0,-4 8 0,-1-10 90,-10 14-90,3-16 0,-13 14 0,9-15-90,-5 7 90,7-7 0,-6 12 0,8-12 0,-4 8 0,10-15-90,-1 1 0,2-3-630,-3 2 91,7-7-1530,-1-1-90,2-3-1979,0-1 2340,-3-4-1261,-1-9 3149,1 1 0,0-9 0,3 6 0</inkml:trace>
</inkml:ink>
</file>

<file path=ppt/ink/ink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82"/>
    </inkml:context>
    <inkml:brush xml:id="br0">
      <inkml:brushProperty name="width" value="0.06" units="cm"/>
      <inkml:brushProperty name="height" value="0.06" units="cm"/>
      <inkml:brushProperty name="color" value="#6ABF4B"/>
    </inkml:brush>
  </inkml:definitions>
  <inkml:trace contextRef="#ctx0" brushRef="#br0">2 109 9152,'0'-5'3598,"1"2"1169,-1 3-4587,1 6-90,-2-2 0,2 6 0,-2-1 0,0-1 0,0 2 0,1 3-90,-1-1 90,1 7-90,1-7 89,-1 11 1,0-8 0,0 6-90,0-5 180,4 30-90,-1-23-90,4 23 90,-3-31-90,1 1 0,4 5 90,-1-5-90,3 3 0,-2-8-90,7 3 90,-3-6 0,10 2 90,-9-7-90,9-2 0,-9-4 0,8-6 0,-9-1 0,10-11-90,-10 5-90,10-16 90,-10 11-90,8-18 90,-9 14 1,3-9 89,-6 10-90,3-12 0,-4 8 90,3-17 0,-5 20 0,-2-14-90,-2 18 90,-1-4 0,0 10 90,1-8-90,-1 12 90,2-6-90,-3 14 179,2 0-89,-2 1 450,1 1-540,-1 5 90,-1-4-90,1 4 90,0-4-90,-1 1 90,0 0 0,-2 3 0,0 0 90,-3 3-180,1-1 180,-3 4-180,3-3 90,-4 8-90,3-6 90,-2 6 0,1-4-90,-1 2 89,0 0 1,-2 2 0,1 0-90,-1 0 90,1 0 0,1-1-90,0-1 0,1-1 90,-2 0-90,2-4 0,1 0 0,2-5 0,1-3 0,-1 0-90,-2-5 90,1 1-90,-3-6 90,3 2 0,-3-6 0,2 5 0,-3-4 0,3 5 0,-4-2 0,4 4 0,-3-1 0,3 3 0,-6-4-90,4 2 90,-8-3-90,6 5-269,-3-2 89,7 3-720,0 0 1,5 0-2789,0-2 1979,1 3-1619,0-8 1889,3-4 1529,12-11 0,0 0 0,9-1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6"/>
    </inkml:context>
    <inkml:brush xml:id="br0">
      <inkml:brushProperty name="width" value="0.06" units="cm"/>
      <inkml:brushProperty name="height" value="0.06" units="cm"/>
      <inkml:brushProperty name="color" value="#6ABF4B"/>
    </inkml:brush>
  </inkml:definitions>
  <inkml:trace contextRef="#ctx0" brushRef="#br0">43 120 6273,'-13'2'3329,"3"-1"-2160,2 0 90,5-1-90,-1-2-719,2 0-90,4-3 0,1 0 90,2-1-1,1 0 91,1 0-90,0 0-90,0 1-1,0 1-89,0 1-90,-1 2 0,1 1 0,-1 2-90,2 2 90,2 8-90,-5-4 90,1 9-91,-6-9-89,-3 1 90,-2-3-90,-1-2 0,0 0 0,-1-1 0,-1-1 0,0-3 0,0-2 0,-3-7-90,4 0 90,-1-12-89,6 7 89,6-11 0,1 12-90,4-1 90,0 7 0,0 2 90,1 2-90,-1 3 89,-1 2 1,0 2 90,-1 4 90,0 8-180,-1-3 90,-3 13-90,-4-11 0,-6 7-90,-2-11 0,-3 2 0,2-6 0,1-2 0,-1-2 0,2-3-90,1-2 90,1-3 0,1-2-180,3-7 180,3 2-90,7-10 0,0 10 90,12-8 0,-6 12 0,5-2 90,-5 8 90,0 4-90,-4 2 180,-4 11-180,-6-3 0,-9 11-90,-1-8 90,-12 8-90,7-10 0,-11 3 0,11-10-90,-5-2 90,12-6-90,0-3 90,6-4-180,11-16 180,-1 8-90,8-10 90,-2 14 0,8 0 90,-5 4 90,10 2-90,-15 9 180,-1 11-91,-12 1 91,-11 18-180,-2-11 0,-6 6 0,4-11 0,-11 2-90,11-10 0,-7 0 0,15-10-90,2-10 90,3 0-270,6-15 0,3 9-539,13-15 89,-5 17-449,6-3-810,-7 12-3778,1 7 4048,-2 1 1709,7 7 0,-4-3 0,6 2 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9"/>
    </inkml:context>
    <inkml:brush xml:id="br0">
      <inkml:brushProperty name="width" value="0.06" units="cm"/>
      <inkml:brushProperty name="height" value="0.06" units="cm"/>
      <inkml:brushProperty name="color" value="#6ABF4B"/>
    </inkml:brush>
  </inkml:definitions>
  <inkml:trace contextRef="#ctx0" brushRef="#br0">12 81 6273,'-6'0'3778,"2"-1"-2429,3 0 181,1-3-271,3 0-450,1-2-179,0 0-90,1 1-1,-1 0-89,1 0 0,-1 1 0,1 0-91,-3 3 1,4-1-90,-1 3 0,1 1 180,5 6-270,-2 0 89,8 12-179,-7-5 180,9 15-180,-8-12-90,3 8 90,-4-8-90,-1 0 90,0 0-90,1 0 0,1 0 90,6 5-90,-4-7 0,5 4 90,-6-9-90,-1-2 0,-1-2 0,0-2 90,-2-1-90,-1-2 0,-2-1 0,3-1 0,-2-1 0,4-2 0,-1-1 0,0-2 0,2-2 90,2-2-90,0-2 0,1-1 0,2-4 0,0 0 0,0-3 0,-1 0 0,0-2 0,5-9 0,-5 7 0,8-13 0,-11 17 0,6-7 0,-9 14 0,2-3 0,-6 8 0,0 1 0,-2 4-180,0 0-90,-1 1-719,1-1 89,-3 3-5126,-1-1 4137,-3 5 90,-3 1 180,-1 3 1619,-1-1 0,4-2 0,1-2 0</inkml:trace>
</inkml:ink>
</file>

<file path=ppt/ink/ink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68"/>
    </inkml:context>
    <inkml:brush xml:id="br0">
      <inkml:brushProperty name="width" value="0.06" units="cm"/>
      <inkml:brushProperty name="height" value="0.06" units="cm"/>
      <inkml:brushProperty name="color" value="#6ABF4B"/>
    </inkml:brush>
  </inkml:definitions>
  <inkml:trace contextRef="#ctx0" brushRef="#br0">13 53 14099,'-4'4'1709,"-1"0"-1259,4 0-1,-1 0-89,2 0-90,-1-1 0,1 3 0,0 0-90,0 3-90,0-1 90,1 2-91,0 7 1,1-4 180,4 18-270,-2-12 90,2 8 0,-2-10 0,2 9 0,-2-7-90,5 13 0,-4-15 90,5 11-90,-4-14-90,5 7 90,-4-11 0,9 5 0,-6-9 0,5 1 0,-4-6 0,1 0 0,1-2 0,0-2 90,13-10-90,-10 3 0,10-9-90,-14 5 90,6-7 0,-5 3-90,7-13 0,-10 11-90,6-14 90,-7 12 90,1-5-90,-5 7-90,2-4 91,-3 6 89,2-9-90,-4 13 90,0-6 0,-1 10-90,-1-3 90,-1 5-90,0 0 0,1 3 0,0 2 0,0-1 0,0 2 0,0-2 0,0-2 90,0 4 0,0-3 90,0 4-90,0-2 90,-1 2-90,0-2 90,-1 2 90,0 0-90,0 1 0,0 0 90,-2 1 179,1 2-269,0-1 90,-1 5 0,2-2 270,-6 13-360,3-7 90,-6 15-90,6-12 90,-5 10-91,5-9 91,-6 10-90,5-11 0,-2 2 0,1-6 90,-2 1-180,1-3 90,-4 4-90,6-8 0,-3 2 0,6-5 0,-2 1 0,-1-2 0,1-1 0,-2 0 0,0-1 0,1-1 0,-1 0 0,0-1 0,1 1 0,-3-4 0,2 1-180,-4-8 90,4 5-180,-5-8 1,4 6-181,-5-4 90,6 7-719,-3-2 269,5 5-359,1 1-810,3 2-1439,1-1 1799,3-2 1619,3-6 0,-1 4 0,0-1 0</inkml:trace>
</inkml:ink>
</file>

<file path=ppt/ink/ink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69"/>
    </inkml:context>
    <inkml:brush xml:id="br0">
      <inkml:brushProperty name="width" value="0.06" units="cm"/>
      <inkml:brushProperty name="height" value="0.06" units="cm"/>
      <inkml:brushProperty name="color" value="#6ABF4B"/>
    </inkml:brush>
  </inkml:definitions>
  <inkml:trace contextRef="#ctx0" brushRef="#br0">22 22 6453,'-6'1'3868,"0"0"-2699,1 1-359,1 0-4342,3-2 5961,1 0-1120,0 2-859,1 0-1,0 2-179,2-1 0,2 0 0,8 1 3212,-2-3-3392,14-1-90,-8-2 0,16-3 0,-12 1 0,15-4-90,13-2 90,-18 3 0,10-1 0,-31 6 0,-3 2-90,3-1 90,-4 2 0,2 0 0,-2 2-90,0 0 90,-2 1 0,1 0 0,-3-2 0,0 0 0,1 0 0,-1-1 0,0 0 0,-1 0 0,-3 2 0,1-2 0,-5 3 0,0-1 90,-3 1-90,-1 0 90,-3 1-90,-1 0 90,-2 0 0,0 2 0,-2-1 90,-8 5-90,8-3-90,-5 3 90,10-3 89,-3 2-89,4-4 0,-3 5 0,9-7-90,-1 2 90,5-5-90,2 2 0,3-2 0,6 3 0,0-3-90,10 1 90,-6-2-180,11-1 90,-8 0-89,14-2 89,-11 0-90,6-1 180,-8 2-90,6 1 90,-10 1 0,3 2 0,-12 2 0,-3 1 0,1 3 90,-3 1-90,-1-1 0,-2 2 90,-1-4 90,-4 3-91,1-3 1,-4 1 90,0-2 0,-10 3 0,3-2 0,-19 4-180,15-4 90,-9 2-90,11-3-90,-7 1-90,16-4-270,-6 1 91,17-3-721,2-2 181,2 0-2249,1-3 1528,-1 3 1,-1 0 300,-2 2 0,0 0 0</inkml:trace>
</inkml:ink>
</file>

<file path=ppt/ink/ink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0"/>
    </inkml:context>
    <inkml:brush xml:id="br0">
      <inkml:brushProperty name="width" value="0.06" units="cm"/>
      <inkml:brushProperty name="height" value="0.06" units="cm"/>
      <inkml:brushProperty name="color" value="#6ABF4B"/>
    </inkml:brush>
  </inkml:definitions>
  <inkml:trace contextRef="#ctx0" brushRef="#br0">339 11 6813,'-4'3'2968,"3"-2"-1798,-1 0 2158,2-1-2878,0-3-91,-1 1 1,0-2-90,-4 1 0,-1 1 0,-2 1-90,-1 0 89,0 1-179,-2 0 90,-1 1-90,0-1 90,-1 1-180,0-1 90,0 1 0,1-1 0,0 0 0,0-1 90,-6 1-90,3 0 90,-11 2-180,10-1 90,-10 3 0,13-1-90,-3 0 0,8 0 0,2-2 0,0 1 0,3 0 90,-1 0-90,1 0 0,1 0 89,0-1 1,1 2-90,1-3 90,-1 3 0,1-1 0,0 2 0,1 1 0,0-1 90,3 2-90,-1-2 0,4 2 0,-2-2 0,3 1 0,-2-1 0,3 2-90,-2-2 0,3 0 0,-1-3 0,7 0 0,-2-2-90,12 0 90,-10 0 0,9 0 0,-11 2 0,3 0 90,-10 0-180,2 2 90,-7-2 0,0 0-90,-2-1 90,0 3 0,-2 0 0,-1 2 0,-2-1 0,-2 1 0,-1 0 0,-7 2 0,3-1 0,-11 6 0,9-5-90,-11 7 90,11-6 0,-5 4 0,7-2 0,-4 4 0,4-4 0,-5 7 0,9-9 90,-4 6-90,7-7 180,0 5-90,4-4 180,4 4-1,1-3 91,9 4-180,-2-4-90,5 1 90,0-3 0,13 2-180,-6-3 90,20 3-90,-16-6 0,6 1 0,-12-4-90,-2 1 0,-2-2-90,-2 0-180,-3-1-179,-2-1-1,-4 0-1259,1-3 180,-3 1-2519,1-2 2339,-1-2-2428,7-10 4227,-1 1 0,3-6 0,-3 9 0</inkml:trace>
</inkml:ink>
</file>

<file path=ppt/ink/ink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1"/>
    </inkml:context>
    <inkml:brush xml:id="br0">
      <inkml:brushProperty name="width" value="0.06" units="cm"/>
      <inkml:brushProperty name="height" value="0.06" units="cm"/>
      <inkml:brushProperty name="color" value="#6ABF4B"/>
    </inkml:brush>
  </inkml:definitions>
  <inkml:trace contextRef="#ctx0" brushRef="#br0">23 567 6273,'-12'11'3239,"6"-1"-2070,2-4 0,4-2-179,-1-2-361,1-2-359,4-1 0,0 0-90,3-1 180,0-2-180,0-1 89,-1 0 1,1-3 90,7-4-270,-2 0 180,12-10-180,-9 8 90,11-10-90,-12 9 90,7-7-1,-10 9 1,2-5-90,-7 9 0,0-5 0,-3 7-90,0-3 0,-2 3 90,2-3-90,0 3 90,1-6-90,-1 5 180,1-7-90,-2 6 90,0-6-180,-1 5 180,0-6-180,-1 6 90,0-5 0,0 6-90,0-2 90,0 4 0,0-3-1,0 1 1,-1-5 0,0 4 0,0 0 0,0 4-90,1-1 90,-1 0 0,1 0-90,0-1 180,0-1-180,0 1 90,-1-2-90,0 4 90,-2-2 0,1 3 0,-3-1-90,1 5 90,-2-1-90,2 1 0,-2 0-90,2-1-450,0 0 0,3 1-1798,1-3 89,0 1-1259,1 0 1889,1-5-1169,4-5 2788,1 0 0,3-4 0,-2 8 0</inkml:trace>
</inkml:ink>
</file>

<file path=ppt/ink/ink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2"/>
    </inkml:context>
    <inkml:brush xml:id="br0">
      <inkml:brushProperty name="width" value="0.06" units="cm"/>
      <inkml:brushProperty name="height" value="0.06" units="cm"/>
      <inkml:brushProperty name="color" value="#6ABF4B"/>
    </inkml:brush>
  </inkml:definitions>
  <inkml:trace contextRef="#ctx0" brushRef="#br0">153 2278 6723,'-2'6'3058,"0"-1"-1888,2-3-1,-1 1-449,1-3-91,-1 3-179,0-2 90,-1 1-1,0-1-89,-1 0-90,3-1-180,-4 1 0,2-1 90,-5-3-180,1 0-90,-2-4 0,4 1 179,-1-5-89,2 1 180,-3-10-90,3 6 0,-3-6 0,1 3 0,-1-2-90,-1-1 90,0-1-90,0-2-90,-2-10 0,3 6 0,-2-21 0,5 18 0,-1-11 0,2 13 0,0-2 0,-1 3 0,0 0 90,0 1-90,0 2 0,0 0 0,1-7 0,1 8 0,1-15 0,3 16-90,5-17 90,-2 16 0,4-7 0,-2 9 0,0 2 0,1 0 0,0 1 0,0 1 0,1 1 0,1 1 0,1 1 90,1 0-90,0-1 0,11-8 0,-5 5 0,7-7 90,-7 6-90,1 1 0,0-1 0,0 1 0,-2 0 0,0 1 0,-2-1 0,5-6 0,-5 5 0,8-12 0,-11 13 0,8-14 0,-9 12 0,8-14 89,-10 13-89,7-16 0,-9 15 90,3-16-90,-6 16 0,-1-7 0,-2 9 0,0-10 0,0 8 90,2-16 0,-2 16 0,1-14-90,-1 16 180,-1-11-180,-1 14 90,-1-4-90,0 8 90,-3-14 0,1 9-90,-2-10 90,2 12 0,-3-7 0,0 7 0,-4-11 0,2 12 90,-7-11-180,4 10 180,-9-14-90,7 10-1,-5-6 1,6 8 90,-11-15-90,10 13-90,-7-10 0,13 17 0,2-2-90,1 3-90,2-6 1,1 10-541,2-7 0,-1 10-2698,1-4 1260,-1 6-1440,1 1 1978,-2-6 1620,4-8 0,2-4 0,4-6 0</inkml:trace>
</inkml:ink>
</file>

<file path=ppt/ink/ink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3"/>
    </inkml:context>
    <inkml:brush xml:id="br0">
      <inkml:brushProperty name="width" value="0.06" units="cm"/>
      <inkml:brushProperty name="height" value="0.06" units="cm"/>
      <inkml:brushProperty name="color" value="#E2231A"/>
    </inkml:brush>
  </inkml:definitions>
  <inkml:trace contextRef="#ctx0" brushRef="#br0">740 142 6183,'-5'-6'3329,"1"1"-2070,6 0 0,-2 2-179,3-5-721,-5 2 1,-1-1 0,0 0-90,1 0 90,-2 1-1,2-1 1,-3 0-90,0 0 629,-13-8-539,5 6-180,-10-5 90,7 7-90,-1 1 0,-2 1 0,-1 2 0,-2 2-90,-1 0-1,0 2 1,-1 1 0,-1 0 0,-1 2 90,-13 4-90,9 0 90,-22 8-180,22-4 180,-18 12-180,21-8 90,-17 16 0,19-10 0,-15 20-90,17-14 90,-5 10 0,11-11 90,-2 25-180,10-18 0,-1 18 90,11-23-90,2 0 90,3 0-90,17 29 89,-5-22-89,27 33 0,-15-39 0,13 8 0,-8-15 0,3-1 0,4-2 0,1-1 0,22 2 0,-14-7-89,37-2-1,-36-12 90,34-13-90,-38-2 90,26-21 0,-36 11-90,8-12 90,-20 10 0,4-15 0,-9 9 90,4-25-90,-17 23 0,-8-27 90,-8 23 179,-22-28-89,5 27 180,-29-24-180,17 29 180,-30-15-270,26 26 0,-10-5 0,18 13-90,-7-2 0,13 6-270,-7-5 0,21 9-809,0-1 449,10 4-1889,3-2-89,0 5-2789,2-2 3778,4 2 360,0 0 1259,12-5 0,-5 1 0,4-3 0</inkml:trace>
</inkml:ink>
</file>

<file path=ppt/ink/ink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context>
    <inkml:brush xml:id="br0">
      <inkml:brushProperty name="width" value="0.1" units="cm"/>
      <inkml:brushProperty name="height" value="0.1" units="cm"/>
      <inkml:brushProperty name="color" value="#00A0D7"/>
    </inkml:brush>
  </inkml:definitions>
  <inkml:trace contextRef="#ctx0" brushRef="#br0">18491 9897 16383 0 0,'6'0'0'0'0,"4"-8"0"0"0,7-3 0 0 0,11 1 0 0 0,0-3 0 0 0,4-3 0 0 0,6 1 0 0 0,5 3 0 0 0,5 3 0 0 0,2 13 0 0 0,2 14 0 0 0,11 13 0 0 0,5 12 0 0 0,-1-2 0 0 0,-3 1 0 0 0,-3 2 0 0 0,-8 2 0 0 0,-12 3 0 0 0,-5-7 0 0 0,-9-2 0 0 0,-8 1 0 0 0,-3-6 0 0 0,0-1 0 0 0,6 4 0 0 0,-1-1 0 0 0,-3-3 0 0 0,-6 3 0 0 0,-4 4 0 0 0,-3 3 0 0 0,5-6 0 0 0,2 1 0 0 0,-1 10 0 0 0,6 7 0 0 0,0 2 0 0 0,-2 5 0 0 0,5-8 0 0 0,-1-5 0 0 0,-4-6 0 0 0,-4-7 0 0 0,-4 0 0 0 0,5 12 0 0 0,21 16 0 0 0,4 2 0 0 0,4 2 0 0 0,5-1 0 0 0,13 2 0 0 0,4-3 0 0 0,1-4 0 0 0,-2-4 0 0 0,-3-2 0 0 0,-1-3 0 0 0,-3-1 0 0 0,-2-2 0 0 0,0 1 0 0 0,3 0 0 0 0,2 0 0 0 0,0-9 0 0 0,-4-12 0 0 0,-3-11 0 0 0,-5-8 0 0 0,-2-8 0 0 0,-5-12 0 0 0,-4-5 0 0 0,1 0 0 0 0,-6-8 0 0 0,1 1 0 0 0,-5-5 0 0 0,2 1 0 0 0,4 5 0 0 0,-4-3 0 0 0,-2 3 0 0 0,2 0 0 0 0,6-1 0 0 0,6 4 0 0 0,4 3 0 0 0,-4 5 0 0 0</inkml:trace>
</inkml:ink>
</file>

<file path=ppt/ink/ink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context>
    <inkml:brush xml:id="br0">
      <inkml:brushProperty name="width" value="0.1" units="cm"/>
      <inkml:brushProperty name="height" value="0.1" units="cm"/>
      <inkml:brushProperty name="color" value="#00A0D7"/>
    </inkml:brush>
  </inkml:definitions>
  <inkml:trace contextRef="#ctx0" brushRef="#br0">21129 11712 16383 0 0,'8'0'0'0'0,"11"8"0"0"0,10 3 0 0 0,10 8 0 0 0,6 1 0 0 0,6-3 0 0 0,2-4 0 0 0,1 4 0 0 0,0-1 0 0 0,0-2 0 0 0,-6-5 0 0 0,-4 4 0 0 0,-6-1 0 0 0,-6-3 0 0 0,5-2 0 0 0,1-3 0 0 0,3-2 0 0 0,-6 7 0 0 0,-17 2 0 0 0,-11 8 0 0 0,-16 1 0 0 0,-7 5 0 0 0,-9-1 0 0 0,-9 4 0 0 0,1 7 0 0 0,6 5 0 0 0,-1-3 0 0 0,4 0 0 0 0,6 1 0 0 0,7 3 0 0 0,4 5 0 0 0,4 1 0 0 0,2 4 0 0 0,2 0 0 0 0,0 1 0 0 0,0-9 0 0 0</inkml:trace>
</inkml:ink>
</file>

<file path=ppt/ink/ink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context>
    <inkml:brush xml:id="br0">
      <inkml:brushProperty name="width" value="0.1" units="cm"/>
      <inkml:brushProperty name="height" value="0.1" units="cm"/>
      <inkml:brushProperty name="color" value="#00A0D7"/>
    </inkml:brush>
  </inkml:definitions>
  <inkml:trace contextRef="#ctx0" brushRef="#br0">25643 4528 16383 0 0,'-8'0'0'0'0,"-7"0"0"0"0,-14 0 0 0 0,-11 0 0 0 0,-7 0 0 0 0,-5 0 0 0 0,-3 0 0 0 0,0 0 0 0 0,0 0 0 0 0,0 0 0 0 0,1 0 0 0 0,1 0 0 0 0,0 0 0 0 0,0 0 0 0 0,1 0 0 0 0,0 0 0 0 0,0 0 0 0 0,0 0 0 0 0,-9 0 0 0 0,-3 0 0 0 0,0 9 0 0 0,7 3 0 0 0,5-1 0 0 0,1 7 0 0 0,2 1 0 0 0,-1-4 0 0 0,0-4 0 0 0,-1-4 0 0 0,0 6 0 0 0,-1 1 0 0 0,0-2 0 0 0,8 5 0 0 0,4 1 0 0 0,-6-4 0 0 0,2 6 0 0 0,-2-2 0 0 0,-1-3 0 0 0,-11-4 0 0 0,-5 5 0 0 0,-1 0 0 0 0,-2-3 0 0 0,9 5 0 0 0,6 0 0 0 0,3-3 0 0 0,-9-4 0 0 0,6 4 0 0 0,3 0 0 0 0,0-2 0 0 0,4 5 0 0 0,5 0 0 0 0,1 5 0 0 0,6 0 0 0 0</inkml:trace>
</inkml:ink>
</file>

<file path=ppt/ink/ink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context>
    <inkml:brush xml:id="br0">
      <inkml:brushProperty name="width" value="0.1" units="cm"/>
      <inkml:brushProperty name="height" value="0.1" units="cm"/>
      <inkml:brushProperty name="color" value="#00A0D7"/>
    </inkml:brush>
  </inkml:definitions>
  <inkml:trace contextRef="#ctx0" brushRef="#br0">22971 4588 16383 0 0,'0'9'0'0'0,"-9"3"0"0"0,-2 8 0 0 0,-10 1 0 0 0,-8 5 0 0 0,-10 8 0 0 0,-6 7 0 0 0,-5-4 0 0 0,7 1 0 0 0,1-7 0 0 0,8 2 0 0 0,1-6 0 0 0,6 1 0 0 0,7 6 0 0 0,-1 1 0 0 0,3-1 0 0 0,4 2 0 0 0,-5-4 0 0 0,2 0 0 0 0,11-4 0 0 0,15-7 0 0 0,15-8 0 0 0,11-14 0 0 0,10-12 0 0 0,-3-8 0 0 0,-1-1 0 0 0,7 4 0 0 0,8 5 0 0 0,3-4 0 0 0,5 0 0 0 0,5 4 0 0 0,9 3 0 0 0,1 4 0 0 0,-4 3 0 0 0,-15 2 0 0 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80"/>
    </inkml:context>
    <inkml:brush xml:id="br0">
      <inkml:brushProperty name="width" value="0.06" units="cm"/>
      <inkml:brushProperty name="height" value="0.06" units="cm"/>
      <inkml:brushProperty name="color" value="#6ABF4B"/>
    </inkml:brush>
  </inkml:definitions>
  <inkml:trace contextRef="#ctx0" brushRef="#br0">231 5 11490,'-2'-3'2249,"0"1"-1889,0 2 0,0 1 89,-2-1-89,2 1 90,-1 0-180,0 0 90,-1 2-90,-2 1-1,0 0 1,0 1 270,-6 8-450,4-3 180,-9 10-180,9-8 179,-6 10-179,5-8 90,-5 14-90,6-10 180,-8 17-180,6-13 0,-3 11 0,3-9 90,-2 13-90,3-8 0,-5 24 0,8-21 90,0 27-90,4-23 0,3 27-1,1-24 91,5 27-90,-2-28 0,5 10 0,-2-17 0,2-1-90,1-1 90,1-3 0,1 0-90,2-2 0,2 0 0,11 8 0,-5-9 0,18 14-90,-17-16-90,14 10-90,-17-15-89,3 3-181,-10-9-1619,2-2-359,-7-3-1350,0-2 2069,-3-5 1799,18-29 0,-5 8 0,14-25 0</inkml:trace>
</inkml:ink>
</file>

<file path=ppt/ink/ink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context>
    <inkml:brush xml:id="br0">
      <inkml:brushProperty name="width" value="0.1" units="cm"/>
      <inkml:brushProperty name="height" value="0.1" units="cm"/>
      <inkml:brushProperty name="color" value="#00A0D7"/>
    </inkml:brush>
  </inkml:definitions>
  <inkml:trace contextRef="#ctx0" brushRef="#br0">20340 8852 16383 0 0,'0'-8'0'0'0,"0"-10"0"0"0,0-12 0 0 0,-5-5 0 0 0,-5-9 0 0 0,-2-7 0 0 0,-7-3 0 0 0,0-11 0 0 0,2-4 0 0 0,5 2 0 0 0,4 2 0 0 0,4-5 0 0 0,2 0 0 0 0,1 8 0 0 0,2 9 0 0 0,0 6 0 0 0,-1 1 0 0 0,1 4 0 0 0,0 5 0 0 0,-1 0 0 0 0,9-3 0 0 0,3 1 0 0 0,-1 3 0 0 0,-2-1 0 0 0,-2-4 0 0 0,6 5 0 0 0,1 1 0 0 0,-2 5 0 0 0</inkml:trace>
</inkml:ink>
</file>

<file path=ppt/ink/ink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context>
    <inkml:brush xml:id="br0">
      <inkml:brushProperty name="width" value="0.1" units="cm"/>
      <inkml:brushProperty name="height" value="0.1" units="cm"/>
      <inkml:brushProperty name="color" value="#00A0D7"/>
    </inkml:brush>
  </inkml:definitions>
  <inkml:trace contextRef="#ctx0" brushRef="#br0">20080 7572 16383 0 0,'8'-8'0'0'0,"3"-9"0"0"0,8-2 0 0 0,1-6 0 0 0,-3-9 0 0 0,4 3 0 0 0,0-3 0 0 0,-1 4 0 0 0,2 7 0 0 0,-4 0 0 0 0,0 2 0 0 0,2 1 0 0 0,-3-5 0 0 0,4-2 0 0 0,-1-7 0 0 0,5 4 0 0 0,-2 14 0 0 0,-12 10 0 0 0,-9 11 0 0 0,-4 8 0 0 0,-2 12 0 0 0,-1 10 0 0 0,-7-2 0 0 0,-3 4 0 0 0,2 12 0 0 0,12 8 0 0 0,6 2 0 0 0,2 0 0 0 0,1-10 0 0 0</inkml:trace>
</inkml:ink>
</file>

<file path=ppt/ink/ink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context>
    <inkml:brush xml:id="br0">
      <inkml:brushProperty name="width" value="0.1" units="cm"/>
      <inkml:brushProperty name="height" value="0.1" units="cm"/>
      <inkml:brushProperty name="color" value="#00A0D7"/>
    </inkml:brush>
  </inkml:definitions>
  <inkml:trace contextRef="#ctx0" brushRef="#br0">38310 8848 16383 0 0,'-4'0'0'0'0,"-9"0"0"0"0,-11 0 0 0 0,-11 0 0 0 0,-8 0 0 0 0,-5 0 0 0 0,-4 0 0 0 0,-2 0 0 0 0,-1 0 0 0 0,1 0 0 0 0,5 0 0 0 0,7 0 0 0 0,6 0 0 0 0,1 0 0 0 0,-2 0 0 0 0,-3 0 0 0 0,-4 0 0 0 0,-3 0 0 0 0,-1 0 0 0 0,-1 0 0 0 0,-2 0 0 0 0,-1 0 0 0 0,0 0 0 0 0,-1 0 0 0 0,1 0 0 0 0,1 8 0 0 0,0 3 0 0 0,9 0 0 0 0</inkml:trace>
</inkml:ink>
</file>

<file path=ppt/ink/ink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context>
    <inkml:brush xml:id="br0">
      <inkml:brushProperty name="width" value="0.1" units="cm"/>
      <inkml:brushProperty name="height" value="0.1" units="cm"/>
      <inkml:brushProperty name="color" value="#00A0D7"/>
    </inkml:brush>
  </inkml:definitions>
  <inkml:trace contextRef="#ctx0" brushRef="#br0">37137 8617 16383 0 0,'-5'0'0'0'0,"-9"0"0"0"0,-7 9 0 0 0,-13 12 0 0 0,-15 2 0 0 0,-4-2 0 0 0,-1-5 0 0 0,0-6 0 0 0,-1-4 0 0 0,1 6 0 0 0,6 1 0 0 0,6-3 0 0 0,11 6 0 0 0,10 7 0 0 0,18 8 0 0 0,18 8 0 0 0,15 6 0 0 0,12-5 0 0 0,8 1 0 0 0,3-8 0 0 0,-2-9 0 0 0,-9 0 0 0 0,-2-4 0 0 0,0-5 0 0 0,-7 3 0 0 0,0 0 0 0 0,2-5 0 0 0,3-4 0 0 0,-5-3 0 0 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81"/>
    </inkml:context>
    <inkml:brush xml:id="br0">
      <inkml:brushProperty name="width" value="0.06" units="cm"/>
      <inkml:brushProperty name="height" value="0.06" units="cm"/>
      <inkml:brushProperty name="color" value="#6ABF4B"/>
    </inkml:brush>
  </inkml:definitions>
  <inkml:trace contextRef="#ctx0" brushRef="#br0">13 20 6363,'-7'2'3958,"2"-3"-2429,10-2 0,1-2 0,4-1-719,-2 3-90,1 1-181,2 1 1,2 0-90,3 1-1,1 2-89,1 1-90,1 2 450,15 13-540,-12-5 179,17 16-179,-22-13 0,4 7-90,-9-4 90,0 1-90,-1 3 0,-2 2 0,-1 3 0,-1 1 0,0 1 0,2 16-90,-2-11 90,4 24-90,-6-24 90,1 22-90,-3-23 0,-1 22 0,-1-24 0,-1 20 0,-1-22 0,0 7 0,-1-13 0,-4 8 0,-1-10 90,-10 14-90,3-16 0,-13 14 0,9-15-90,-5 7 90,7-7 0,-6 12 0,8-12 0,-4 8 0,10-15-90,-1 1 0,2-3-630,-3 2 91,7-7-1530,-1-1-90,2-3-1979,0-1 2340,-3-4-1261,-1-9 3149,1 1 0,0-9 0,3 6 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82"/>
    </inkml:context>
    <inkml:brush xml:id="br0">
      <inkml:brushProperty name="width" value="0.06" units="cm"/>
      <inkml:brushProperty name="height" value="0.06" units="cm"/>
      <inkml:brushProperty name="color" value="#6ABF4B"/>
    </inkml:brush>
  </inkml:definitions>
  <inkml:trace contextRef="#ctx0" brushRef="#br0">2 109 9152,'0'-5'3598,"1"2"1169,-1 3-4587,1 6-90,-2-2 0,2 6 0,-2-1 0,0-1 0,0 2 0,1 3-90,-1-1 90,1 7-90,1-7 89,-1 11 1,0-8 0,0 6-90,0-5 180,4 30-90,-1-23-90,4 23 90,-3-31-90,1 1 0,4 5 90,-1-5-90,3 3 0,-2-8-90,7 3 90,-3-6 0,10 2 90,-9-7-90,9-2 0,-9-4 0,8-6 0,-9-1 0,10-11-90,-10 5-90,10-16 90,-10 11-90,8-18 90,-9 14 1,3-9 89,-6 10-90,3-12 0,-4 8 90,3-17 0,-5 20 0,-2-14-90,-2 18 90,-1-4 0,0 10 90,1-8-90,-1 12 90,2-6-90,-3 14 179,2 0-89,-2 1 450,1 1-540,-1 5 90,-1-4-90,1 4 90,0-4-90,-1 1 90,0 0 0,-2 3 0,0 0 90,-3 3-180,1-1 180,-3 4-180,3-3 90,-4 8-90,3-6 90,-2 6 0,1-4-90,-1 2 89,0 0 1,-2 2 0,1 0-90,-1 0 90,1 0 0,1-1-90,0-1 0,1-1 90,-2 0-90,2-4 0,1 0 0,2-5 0,1-3 0,-1 0-90,-2-5 90,1 1-90,-3-6 90,3 2 0,-3-6 0,2 5 0,-3-4 0,3 5 0,-4-2 0,4 4 0,-3-1 0,3 3 0,-6-4-90,4 2 90,-8-3-90,6 5-269,-3-2 89,7 3-720,0 0 1,5 0-2789,0-2 1979,1 3-1619,0-8 1889,3-4 1529,12-11 0,0 0 0,9-1 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68"/>
    </inkml:context>
    <inkml:brush xml:id="br0">
      <inkml:brushProperty name="width" value="0.06" units="cm"/>
      <inkml:brushProperty name="height" value="0.06" units="cm"/>
      <inkml:brushProperty name="color" value="#6ABF4B"/>
    </inkml:brush>
  </inkml:definitions>
  <inkml:trace contextRef="#ctx0" brushRef="#br0">13 53 14099,'-4'4'1709,"-1"0"-1259,4 0-1,-1 0-89,2 0-90,-1-1 0,1 3 0,0 0-90,0 3-90,0-1 90,1 2-91,0 7 1,1-4 180,4 18-270,-2-12 90,2 8 0,-2-10 0,2 9 0,-2-7-90,5 13 0,-4-15 90,5 11-90,-4-14-90,5 7 90,-4-11 0,9 5 0,-6-9 0,5 1 0,-4-6 0,1 0 0,1-2 0,0-2 90,13-10-90,-10 3 0,10-9-90,-14 5 90,6-7 0,-5 3-90,7-13 0,-10 11-90,6-14 90,-7 12 90,1-5-90,-5 7-90,2-4 91,-3 6 89,2-9-90,-4 13 90,0-6 0,-1 10-90,-1-3 90,-1 5-90,0 0 0,1 3 0,0 2 0,0-1 0,0 2 0,0-2 0,0-2 90,0 4 0,0-3 90,0 4-90,0-2 90,-1 2-90,0-2 90,-1 2 90,0 0-90,0 1 0,0 0 90,-2 1 179,1 2-269,0-1 90,-1 5 0,2-2 270,-6 13-360,3-7 90,-6 15-90,6-12 90,-5 10-91,5-9 91,-6 10-90,5-11 0,-2 2 0,1-6 90,-2 1-180,1-3 90,-4 4-90,6-8 0,-3 2 0,6-5 0,-2 1 0,-1-2 0,1-1 0,-2 0 0,0-1 0,1-1 0,-1 0 0,0-1 0,1 1 0,-3-4 0,2 1-180,-4-8 90,4 5-180,-5-8 1,4 6-181,-5-4 90,6 7-719,-3-2 269,5 5-359,1 1-810,3 2-1439,1-1 1799,3-2 1619,3-6 0,-1 4 0,0-1 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69"/>
    </inkml:context>
    <inkml:brush xml:id="br0">
      <inkml:brushProperty name="width" value="0.06" units="cm"/>
      <inkml:brushProperty name="height" value="0.06" units="cm"/>
      <inkml:brushProperty name="color" value="#6ABF4B"/>
    </inkml:brush>
  </inkml:definitions>
  <inkml:trace contextRef="#ctx0" brushRef="#br0">22 22 6453,'-6'1'3868,"0"0"-2699,1 1-359,1 0-4342,3-2 5961,1 0-1120,0 2-859,1 0-1,0 2-179,2-1 0,2 0 0,8 1 3212,-2-3-3392,14-1-90,-8-2 0,16-3 0,-12 1 0,15-4-90,13-2 90,-18 3 0,10-1 0,-31 6 0,-3 2-90,3-1 90,-4 2 0,2 0 0,-2 2-90,0 0 90,-2 1 0,1 0 0,-3-2 0,0 0 0,1 0 0,-1-1 0,0 0 0,-1 0 0,-3 2 0,1-2 0,-5 3 0,0-1 90,-3 1-90,-1 0 90,-3 1-90,-1 0 90,-2 0 0,0 2 0,-2-1 90,-8 5-90,8-3-90,-5 3 90,10-3 89,-3 2-89,4-4 0,-3 5 0,9-7-90,-1 2 90,5-5-90,2 2 0,3-2 0,6 3 0,0-3-90,10 1 90,-6-2-180,11-1 90,-8 0-89,14-2 89,-11 0-90,6-1 180,-8 2-90,6 1 90,-10 1 0,3 2 0,-12 2 0,-3 1 0,1 3 90,-3 1-90,-1-1 0,-2 2 90,-1-4 90,-4 3-91,1-3 1,-4 1 90,0-2 0,-10 3 0,3-2 0,-19 4-180,15-4 90,-9 2-90,11-3-90,-7 1-90,16-4-270,-6 1 91,17-3-721,2-2 181,2 0-2249,1-3 1528,-1 3 1,-1 0 300,-2 2 0,0 0 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0"/>
    </inkml:context>
    <inkml:brush xml:id="br0">
      <inkml:brushProperty name="width" value="0.06" units="cm"/>
      <inkml:brushProperty name="height" value="0.06" units="cm"/>
      <inkml:brushProperty name="color" value="#6ABF4B"/>
    </inkml:brush>
  </inkml:definitions>
  <inkml:trace contextRef="#ctx0" brushRef="#br0">339 11 6813,'-4'3'2968,"3"-2"-1798,-1 0 2158,2-1-2878,0-3-91,-1 1 1,0-2-90,-4 1 0,-1 1 0,-2 1-90,-1 0 89,0 1-179,-2 0 90,-1 1-90,0-1 90,-1 1-180,0-1 90,0 1 0,1-1 0,0 0 0,0-1 90,-6 1-90,3 0 90,-11 2-180,10-1 90,-10 3 0,13-1-90,-3 0 0,8 0 0,2-2 0,0 1 0,3 0 90,-1 0-90,1 0 0,1 0 89,0-1 1,1 2-90,1-3 90,-1 3 0,1-1 0,0 2 0,1 1 0,0-1 90,3 2-90,-1-2 0,4 2 0,-2-2 0,3 1 0,-2-1 0,3 2-90,-2-2 0,3 0 0,-1-3 0,7 0 0,-2-2-90,12 0 90,-10 0 0,9 0 0,-11 2 0,3 0 90,-10 0-180,2 2 90,-7-2 0,0 0-90,-2-1 90,0 3 0,-2 0 0,-1 2 0,-2-1 0,-2 1 0,-1 0 0,-7 2 0,3-1 0,-11 6 0,9-5-90,-11 7 90,11-6 0,-5 4 0,7-2 0,-4 4 0,4-4 0,-5 7 0,9-9 90,-4 6-90,7-7 180,0 5-90,4-4 180,4 4-1,1-3 91,9 4-180,-2-4-90,5 1 90,0-3 0,13 2-180,-6-3 90,20 3-90,-16-6 0,6 1 0,-12-4-90,-2 1 0,-2-2-90,-2 0-180,-3-1-179,-2-1-1,-4 0-1259,1-3 180,-3 1-2519,1-2 2339,-1-2-2428,7-10 4227,-1 1 0,3-6 0,-3 9 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1"/>
    </inkml:context>
    <inkml:brush xml:id="br0">
      <inkml:brushProperty name="width" value="0.06" units="cm"/>
      <inkml:brushProperty name="height" value="0.06" units="cm"/>
      <inkml:brushProperty name="color" value="#6ABF4B"/>
    </inkml:brush>
  </inkml:definitions>
  <inkml:trace contextRef="#ctx0" brushRef="#br0">23 567 6273,'-12'11'3239,"6"-1"-2070,2-4 0,4-2-179,-1-2-361,1-2-359,4-1 0,0 0-90,3-1 180,0-2-180,0-1 89,-1 0 1,1-3 90,7-4-270,-2 0 180,12-10-180,-9 8 90,11-10-90,-12 9 90,7-7-1,-10 9 1,2-5-90,-7 9 0,0-5 0,-3 7-90,0-3 0,-2 3 90,2-3-90,0 3 90,1-6-90,-1 5 180,1-7-90,-2 6 90,0-6-180,-1 5 180,0-6-180,-1 6 90,0-5 0,0 6-90,0-2 90,0 4 0,0-3-1,0 1 1,-1-5 0,0 4 0,0 0 0,0 4-90,1-1 90,-1 0 0,1 0-90,0-1 180,0-1-180,0 1 90,-1-2-90,0 4 90,-2-2 0,1 3 0,-3-1-90,1 5 90,-2-1-90,2 1 0,-2 0-90,2-1-450,0 0 0,3 1-1798,1-3 89,0 1-1259,1 0 1889,1-5-1169,4-5 2788,1 0 0,3-4 0,-2 8 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2"/>
    </inkml:context>
    <inkml:brush xml:id="br0">
      <inkml:brushProperty name="width" value="0.06" units="cm"/>
      <inkml:brushProperty name="height" value="0.06" units="cm"/>
      <inkml:brushProperty name="color" value="#6ABF4B"/>
    </inkml:brush>
  </inkml:definitions>
  <inkml:trace contextRef="#ctx0" brushRef="#br0">153 2278 6723,'-2'6'3058,"0"-1"-1888,2-3-1,-1 1-449,1-3-91,-1 3-179,0-2 90,-1 1-1,0-1-89,-1 0-90,3-1-180,-4 1 0,2-1 90,-5-3-180,1 0-90,-2-4 0,4 1 179,-1-5-89,2 1 180,-3-10-90,3 6 0,-3-6 0,1 3 0,-1-2-90,-1-1 90,0-1-90,0-2-90,-2-10 0,3 6 0,-2-21 0,5 18 0,-1-11 0,2 13 0,0-2 0,-1 3 0,0 0 90,0 1-90,0 2 0,0 0 0,1-7 0,1 8 0,1-15 0,3 16-90,5-17 90,-2 16 0,4-7 0,-2 9 0,0 2 0,1 0 0,0 1 0,0 1 0,1 1 0,1 1 0,1 1 90,1 0-90,0-1 0,11-8 0,-5 5 0,7-7 90,-7 6-90,1 1 0,0-1 0,0 1 0,-2 0 0,0 1 0,-2-1 0,5-6 0,-5 5 0,8-12 0,-11 13 0,8-14 0,-9 12 0,8-14 89,-10 13-89,7-16 0,-9 15 90,3-16-90,-6 16 0,-1-7 0,-2 9 0,0-10 0,0 8 90,2-16 0,-2 16 0,1-14-90,-1 16 180,-1-11-180,-1 14 90,-1-4-90,0 8 90,-3-14 0,1 9-90,-2-10 90,2 12 0,-3-7 0,0 7 0,-4-11 0,2 12 90,-7-11-180,4 10 180,-9-14-90,7 10-1,-5-6 1,6 8 90,-11-15-90,10 13-90,-7-10 0,13 17 0,2-2-90,1 3-90,2-6 1,1 10-541,2-7 0,-1 10-2698,1-4 1260,-1 6-1440,1 1 1978,-2-6 1620,4-8 0,2-4 0,4-6 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3"/>
    </inkml:context>
    <inkml:brush xml:id="br0">
      <inkml:brushProperty name="width" value="0.06" units="cm"/>
      <inkml:brushProperty name="height" value="0.06" units="cm"/>
      <inkml:brushProperty name="color" value="#E2231A"/>
    </inkml:brush>
  </inkml:definitions>
  <inkml:trace contextRef="#ctx0" brushRef="#br0">740 142 6183,'-5'-6'3329,"1"1"-2070,6 0 0,-2 2-179,3-5-721,-5 2 1,-1-1 0,0 0-90,1 0 90,-2 1-1,2-1 1,-3 0-90,0 0 629,-13-8-539,5 6-180,-10-5 90,7 7-90,-1 1 0,-2 1 0,-1 2 0,-2 2-90,-1 0-1,0 2 1,-1 1 0,-1 0 0,-1 2 90,-13 4-90,9 0 90,-22 8-180,22-4 180,-18 12-180,21-8 90,-17 16 0,19-10 0,-15 20-90,17-14 90,-5 10 0,11-11 90,-2 25-180,10-18 0,-1 18 90,11-23-90,2 0 90,3 0-90,17 29 89,-5-22-89,27 33 0,-15-39 0,13 8 0,-8-15 0,3-1 0,4-2 0,1-1 0,22 2 0,-14-7-89,37-2-1,-36-12 90,34-13-90,-38-2 90,26-21 0,-36 11-90,8-12 90,-20 10 0,4-15 0,-9 9 90,4-25-90,-17 23 0,-8-27 90,-8 23 179,-22-28-89,5 27 180,-29-24-180,17 29 180,-30-15-270,26 26 0,-10-5 0,18 13-90,-7-2 0,13 6-270,-7-5 0,21 9-809,0-1 449,10 4-1889,3-2-89,0 5-2789,2-2 3778,4 2 360,0 0 1259,12-5 0,-5 1 0,4-3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7"/>
    </inkml:context>
    <inkml:brush xml:id="br0">
      <inkml:brushProperty name="width" value="0.06" units="cm"/>
      <inkml:brushProperty name="height" value="0.06" units="cm"/>
      <inkml:brushProperty name="color" value="#6ABF4B"/>
    </inkml:brush>
  </inkml:definitions>
  <inkml:trace contextRef="#ctx0" brushRef="#br0">87 143 6453,'-11'-1'4048,"1"-2"-2609,4-3 90,1 0-90,2-1-809,0 0-180,2-1-90,5 0-90,3-1-1,3-2 361,8-3-450,-3 4 360,11-2-361,-13 9 91,4 7-180,-11 5 90,-4 17-90,-5-5-90,-10 16 0,2-14 90,-6 3-90,5-10 0,-7-1 0,5-7 0,-8-4 0,10-8 90,-4-12 0,9 1 0,4-16 0,6 12 90,11-10-90,-1 15 0,6-3 90,-5 11-90,0 1 89,-1 4-89,-1 3 0,-1 3 90,-2 2-90,-1 3 90,-3 6-90,-3-3-90,-2 2 90,-4-6-90,-2-1 90,-2-2-90,-2-2 0,-1-1-90,-8-4 90,5-1 0,-5-4-90,8-1 90,1-3-90,3-2 90,3-1-90,3-2 0,4-1 90,1-1-90,9-5 0,-2 7 90,9-5 0,-7 13 0,4 2 90,-9 8 0,-2 11 0,-6-1 0,-3 9 0,-4-5-90,-3 2 90,-2-2-90,-1 0 90,-7 1-90,6-7 0,-7 1 0,10-10-90,1-8 0,7-2 90,6-15-90,3 5 90,5-7 0,1 7 0,4-3 0,-5 8 0,1 1-90,-8 8-450,-4 8 1,-2 1-1620,-4 9-450,2-6-1438,-5 5 2248,3-7-1259,-2 3 3058,4-5 0,1 0 0,3-4 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4"/>
    </inkml:context>
    <inkml:brush xml:id="br0">
      <inkml:brushProperty name="width" value="0.06" units="cm"/>
      <inkml:brushProperty name="height" value="0.06" units="cm"/>
      <inkml:brushProperty name="color" value="#6ABF4B"/>
    </inkml:brush>
  </inkml:definitions>
  <inkml:trace contextRef="#ctx0" brushRef="#br0">550 147 6633,'-2'-2'2609,"0"0"-1620,2-1-179,0 1-361,1-3-89,2 0-90,0-1 90,1-1 0,-1 1-1,0 2-89,-1-1 630,-3-6-540,0 4 89,-4-10-179,2 10 90,-3-6-90,1 6 90,-4-4-180,2 5-1,-4 0 1,3 3 180,-5 0-270,2 1 180,-7-1-180,7 1 0,-3 0 0,4 2 0,-1 0 90,0 1-90,-1 0-1,0 2 91,-9 3-90,5 0 0,-6 2 0,7-1 0,-5 4 0,4-2 0,-9 7-90,10-5 180,-9 7-180,10-6 180,-11 9-180,10-8 90,-11 12 0,10-9-90,-3 6 0,6-6 180,-4 9-180,5-5 90,-6 15 0,8-14 0,-4 18-90,8-15 0,0 17-90,6-17 90,5 16 0,1-18 0,9 13 0,-3-16 0,6 5 0,-4-10 0,11 5 0,-6-7 0,20 3 0,-15-9 0,23-4 0,-17-6 0,24-12 0,-21 1 0,11-9 0,-15 3-90,22-24 90,-20 16 0,15-19 0,-26 23 0,0-11 0,-7 9 90,1-19-90,-10 21 90,-6-19-1,-2 20 271,-12-17-180,2 19 0,-8-5 0,2 11 270,-24-5-360,16 8-90,-16-3 90,24 10-90,1 2-90,3 1 90,3 2-90,3 0 0,3 1-180,4 0-899,-1 2 449,2 0-1889,5 6 91,0-4-1260,5 6 2159,6-5-1169,15 0 2788,4-4 0,7-2 0,-8-5 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5"/>
    </inkml:context>
    <inkml:brush xml:id="br0">
      <inkml:brushProperty name="width" value="0.06" units="cm"/>
      <inkml:brushProperty name="height" value="0.06" units="cm"/>
      <inkml:brushProperty name="color" value="#6ABF4B"/>
    </inkml:brush>
  </inkml:definitions>
  <inkml:trace contextRef="#ctx0" brushRef="#br0">308 77 7623,'6'-5'3418,"-1"1"-2339,1-1-269,-2 0-181,0 0-179,-2 0 0,0 1-1,-2 0 91,0-2-90,-1 2-90,-1-2-90,-2 3-1,-2-1 1,0 0-90,-1 1 0,0 0 0,-2 0 0,-1 1-90,-1 1 90,0 0-90,-1 2 90,-1 2-91,-1 0 1,0 2 0,-2 1 90,0 1-90,1 1 0,-2 2 0,2 1 0,0 2 0,0 2 0,1 2-90,1 2 90,0 1 0,2 2 0,-8 22 0,8-14-90,-3 15 90,10-21-90,2 0 0,3 1 90,2 0-90,3 0 0,3-1 0,2 0 0,4-1 0,4-2 0,3-1 0,18 1 0,-6-7 0,14 0 0,-12-10 0,32-11 0,-26-2 0,23-7 0,-35 1 90,9-11-90,-11 5 0,12-21 0,-21 15 0,6-21 90,-16 19 0,-3-20 89,-8 20 1,-6-8 0,-3 11 180,-13-8-90,3 9 0,-24-12-90,16 20-1,-21-5-179,23 13 0,-13-2 0,21 7 0,-2-2 0,9 2-179,-2 0-1,6 1-90,-2 0-90,6 3-899,3 0 269,-2 0-3237,0 2 2248,1-1-1619,-2 5 1979,3-5 1619,0 8 0,2-8 0,1 4 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6"/>
    </inkml:context>
    <inkml:brush xml:id="br0">
      <inkml:brushProperty name="width" value="0.06" units="cm"/>
      <inkml:brushProperty name="height" value="0.06" units="cm"/>
      <inkml:brushProperty name="color" value="#6ABF4B"/>
    </inkml:brush>
  </inkml:definitions>
  <inkml:trace contextRef="#ctx0" brushRef="#br0">43 120 6273,'-13'2'3329,"3"-1"-2160,2 0 90,5-1-90,-1-2-719,2 0-90,4-3 0,1 0 90,2-1-1,1 0 91,1 0-90,0 0-90,0 1-1,0 1-89,0 1-90,-1 2 0,1 1 0,-1 2-90,2 2 90,2 8-90,-5-4 90,1 9-91,-6-9-89,-3 1 90,-2-3-90,-1-2 0,0 0 0,-1-1 0,-1-1 0,0-3 0,0-2 0,-3-7-90,4 0 90,-1-12-89,6 7 89,6-11 0,1 12-90,4-1 90,0 7 0,0 2 90,1 2-90,-1 3 89,-1 2 1,0 2 90,-1 4 90,0 8-180,-1-3 90,-3 13-90,-4-11 0,-6 7-90,-2-11 0,-3 2 0,2-6 0,1-2 0,-1-2 0,2-3-90,1-2 90,1-3 0,1-2-180,3-7 180,3 2-90,7-10 0,0 10 90,12-8 0,-6 12 0,5-2 90,-5 8 90,0 4-90,-4 2 180,-4 11-180,-6-3 0,-9 11-90,-1-8 90,-12 8-90,7-10 0,-11 3 0,11-10-90,-5-2 90,12-6-90,0-3 90,6-4-180,11-16 180,-1 8-90,8-10 90,-2 14 0,8 0 90,-5 4 90,10 2-90,-15 9 180,-1 11-91,-12 1 91,-11 18-180,-2-11 0,-6 6 0,4-11 0,-11 2-90,11-10 0,-7 0 0,15-10-90,2-10 90,3 0-270,6-15 0,3 9-539,13-15 89,-5 17-449,6-3-810,-7 12-3778,1 7 4048,-2 1 1709,7 7 0,-4-3 0,6 2 0</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7"/>
    </inkml:context>
    <inkml:brush xml:id="br0">
      <inkml:brushProperty name="width" value="0.06" units="cm"/>
      <inkml:brushProperty name="height" value="0.06" units="cm"/>
      <inkml:brushProperty name="color" value="#6ABF4B"/>
    </inkml:brush>
  </inkml:definitions>
  <inkml:trace contextRef="#ctx0" brushRef="#br0">87 143 6453,'-11'-1'4048,"1"-2"-2609,4-3 90,1 0-90,2-1-809,0 0-180,2-1-90,5 0-90,3-1-1,3-2 361,8-3-450,-3 4 360,11-2-361,-13 9 91,4 7-180,-11 5 90,-4 17-90,-5-5-90,-10 16 0,2-14 90,-6 3-90,5-10 0,-7-1 0,5-7 0,-8-4 0,10-8 90,-4-12 0,9 1 0,4-16 0,6 12 90,11-10-90,-1 15 0,6-3 90,-5 11-90,0 1 89,-1 4-89,-1 3 0,-1 3 90,-2 2-90,-1 3 90,-3 6-90,-3-3-90,-2 2 90,-4-6-90,-2-1 90,-2-2-90,-2-2 0,-1-1-90,-8-4 90,5-1 0,-5-4-90,8-1 90,1-3-90,3-2 90,3-1-90,3-2 0,4-1 90,1-1-90,9-5 0,-2 7 90,9-5 0,-7 13 0,4 2 90,-9 8 0,-2 11 0,-6-1 0,-3 9 0,-4-5-90,-3 2 90,-2-2-90,-1 0 90,-7 1-90,6-7 0,-7 1 0,10-10-90,1-8 0,7-2 90,6-15-90,3 5 90,5-7 0,1 7 0,4-3 0,-5 8 0,1 1-90,-8 8-450,-4 8 1,-2 1-1620,-4 9-450,2-6-1438,-5 5 2248,3-7-1259,-2 3 3058,4-5 0,1 0 0,3-4 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8"/>
    </inkml:context>
    <inkml:brush xml:id="br0">
      <inkml:brushProperty name="width" value="0.06" units="cm"/>
      <inkml:brushProperty name="height" value="0.06" units="cm"/>
      <inkml:brushProperty name="color" value="#6ABF4B"/>
    </inkml:brush>
  </inkml:definitions>
  <inkml:trace contextRef="#ctx0" brushRef="#br0">267 165 6183,'-6'3'3508,"1"-2"-2158,5-6-1,-1 2-180,1-4-629,0 7-90,-1-3-91,-1 2-89,1 0-90,-1-1 90,0 1 0,1 0-90,-4 1 0,1 1 0,-2 1 0,0 1-1,1 0 1,-1 2 0,0 0 0,-1 1 0,0 0 0,-1 1 0,0 1 0,-1 0-90,1 1 90,-2 1-91,1 0 271,-8 11-270,6-7-90,-6 7 90,9-8 0,1-1 0,-1 1 0,2-1 0,-1 1-90,1 1 90,0-1 0,1 0-90,0 0 90,0 1 0,-2 6 0,2-5 0,-4 13-90,5-12 0,-1 12 0,3-10 90,0 12-90,3-12 90,1 14-90,0-13 179,4 13-179,-2-13 180,3 14-180,-1-12 90,1 5 0,0-8 0,4 8-90,-1-5 90,12 12 0,-7-14 0,16 12-90,-11-14 180,17 8-90,-13-12-90,7 4 90,-10-7-90,13 5 90,-7-4-90,25 6 0,-17-9 0,32 2 0,-24-6 0,36-3 0,-30-1 0,14-4 0,-20-1 0,33-9 0,-29 3 0,26-8 0,-36 5 90,16-10-90,-13 5 0,24-15 0,-29 13 0,18-13 90,-24 13-90,18-15 90,-21 14 0,13-17-90,-17 15 90,3-7-1,-11 10-89,0-10 90,-6 6-90,-1-19 90,-8 17-90,-5-21 0,-2 20 90,-8-19-90,4 20 0,-12-19 0,8 18 0,-5-9 0,4 10 0,-7-10 0,6 9 90,-14-15-90,15 20 90,-12-10-90,14 16 0,-8-6 0,11 11 0,-5-5-180,9 8 0,-1 1-179,5 4-1170,3 2 539,0 1-3238,-2 3 2160,2-1-1710,-3 6 2159,4-6 1619,0 11 0,0-10 0,2 4 0</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9"/>
    </inkml:context>
    <inkml:brush xml:id="br0">
      <inkml:brushProperty name="width" value="0.06" units="cm"/>
      <inkml:brushProperty name="height" value="0.06" units="cm"/>
      <inkml:brushProperty name="color" value="#6ABF4B"/>
    </inkml:brush>
  </inkml:definitions>
  <inkml:trace contextRef="#ctx0" brushRef="#br0">12 81 6273,'-6'0'3778,"2"-1"-2429,3 0 181,1-3-271,3 0-450,1-2-179,0 0-90,1 1-1,-1 0-89,1 0 0,-1 1 0,1 0-91,-3 3 1,4-1-90,-1 3 0,1 1 180,5 6-270,-2 0 89,8 12-179,-7-5 180,9 15-180,-8-12-90,3 8 90,-4-8-90,-1 0 90,0 0-90,1 0 0,1 0 90,6 5-90,-4-7 0,5 4 90,-6-9-90,-1-2 0,-1-2 0,0-2 90,-2-1-90,-1-2 0,-2-1 0,3-1 0,-2-1 0,4-2 0,-1-1 0,0-2 0,2-2 90,2-2-90,0-2 0,1-1 0,2-4 0,0 0 0,0-3 0,-1 0 0,0-2 0,5-9 0,-5 7 0,8-13 0,-11 17 0,6-7 0,-9 14 0,2-3 0,-6 8 0,0 1 0,-2 4-180,0 0-90,-1 1-719,1-1 89,-3 3-5126,-1-1 4137,-3 5 90,-3 1 180,-1 3 1619,-1-1 0,4-2 0,1-2 0</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80"/>
    </inkml:context>
    <inkml:brush xml:id="br0">
      <inkml:brushProperty name="width" value="0.06" units="cm"/>
      <inkml:brushProperty name="height" value="0.06" units="cm"/>
      <inkml:brushProperty name="color" value="#6ABF4B"/>
    </inkml:brush>
  </inkml:definitions>
  <inkml:trace contextRef="#ctx0" brushRef="#br0">231 5 11490,'-2'-3'2249,"0"1"-1889,0 2 0,0 1 89,-2-1-89,2 1 90,-1 0-180,0 0 90,-1 2-90,-2 1-1,0 0 1,0 1 270,-6 8-450,4-3 180,-9 10-180,9-8 179,-6 10-179,5-8 90,-5 14-90,6-10 180,-8 17-180,6-13 0,-3 11 0,3-9 90,-2 13-90,3-8 0,-5 24 0,8-21 90,0 27-90,4-23 0,3 27-1,1-24 91,5 27-90,-2-28 0,5 10 0,-2-17 0,2-1-90,1-1 90,1-3 0,1 0-90,2-2 0,2 0 0,11 8 0,-5-9 0,18 14-90,-17-16-90,14 10-90,-17-15-89,3 3-181,-10-9-1619,2-2-359,-7-3-1350,0-2 2069,-3-5 1799,18-29 0,-5 8 0,14-25 0</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81"/>
    </inkml:context>
    <inkml:brush xml:id="br0">
      <inkml:brushProperty name="width" value="0.06" units="cm"/>
      <inkml:brushProperty name="height" value="0.06" units="cm"/>
      <inkml:brushProperty name="color" value="#6ABF4B"/>
    </inkml:brush>
  </inkml:definitions>
  <inkml:trace contextRef="#ctx0" brushRef="#br0">13 20 6363,'-7'2'3958,"2"-3"-2429,10-2 0,1-2 0,4-1-719,-2 3-90,1 1-181,2 1 1,2 0-90,3 1-1,1 2-89,1 1-90,1 2 450,15 13-540,-12-5 179,17 16-179,-22-13 0,4 7-90,-9-4 90,0 1-90,-1 3 0,-2 2 0,-1 3 0,-1 1 0,0 1 0,2 16-90,-2-11 90,4 24-90,-6-24 90,1 22-90,-3-23 0,-1 22 0,-1-24 0,-1 20 0,-1-22 0,0 7 0,-1-13 0,-4 8 0,-1-10 90,-10 14-90,3-16 0,-13 14 0,9-15-90,-5 7 90,7-7 0,-6 12 0,8-12 0,-4 8 0,10-15-90,-1 1 0,2-3-630,-3 2 91,7-7-1530,-1-1-90,2-3-1979,0-1 2340,-3-4-1261,-1-9 3149,1 1 0,0-9 0,3 6 0</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82"/>
    </inkml:context>
    <inkml:brush xml:id="br0">
      <inkml:brushProperty name="width" value="0.06" units="cm"/>
      <inkml:brushProperty name="height" value="0.06" units="cm"/>
      <inkml:brushProperty name="color" value="#6ABF4B"/>
    </inkml:brush>
  </inkml:definitions>
  <inkml:trace contextRef="#ctx0" brushRef="#br0">2 109 9152,'0'-5'3598,"1"2"1169,-1 3-4587,1 6-90,-2-2 0,2 6 0,-2-1 0,0-1 0,0 2 0,1 3-90,-1-1 90,1 7-90,1-7 89,-1 11 1,0-8 0,0 6-90,0-5 180,4 30-90,-1-23-90,4 23 90,-3-31-90,1 1 0,4 5 90,-1-5-90,3 3 0,-2-8-90,7 3 90,-3-6 0,10 2 90,-9-7-90,9-2 0,-9-4 0,8-6 0,-9-1 0,10-11-90,-10 5-90,10-16 90,-10 11-90,8-18 90,-9 14 1,3-9 89,-6 10-90,3-12 0,-4 8 90,3-17 0,-5 20 0,-2-14-90,-2 18 90,-1-4 0,0 10 90,1-8-90,-1 12 90,2-6-90,-3 14 179,2 0-89,-2 1 450,1 1-540,-1 5 90,-1-4-90,1 4 90,0-4-90,-1 1 90,0 0 0,-2 3 0,0 0 90,-3 3-180,1-1 180,-3 4-180,3-3 90,-4 8-90,3-6 90,-2 6 0,1-4-90,-1 2 89,0 0 1,-2 2 0,1 0-90,-1 0 90,1 0 0,1-1-90,0-1 0,1-1 90,-2 0-90,2-4 0,1 0 0,2-5 0,1-3 0,-1 0-90,-2-5 90,1 1-90,-3-6 90,3 2 0,-3-6 0,2 5 0,-3-4 0,3 5 0,-4-2 0,4 4 0,-3-1 0,3 3 0,-6-4-90,4 2 90,-8-3-90,6 5-269,-3-2 89,7 3-720,0 0 1,5 0-2789,0-2 1979,1 3-1619,0-8 1889,3-4 1529,12-11 0,0 0 0,9-1 0</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68"/>
    </inkml:context>
    <inkml:brush xml:id="br0">
      <inkml:brushProperty name="width" value="0.06" units="cm"/>
      <inkml:brushProperty name="height" value="0.06" units="cm"/>
      <inkml:brushProperty name="color" value="#6ABF4B"/>
    </inkml:brush>
  </inkml:definitions>
  <inkml:trace contextRef="#ctx0" brushRef="#br0">13 53 14099,'-4'4'1709,"-1"0"-1259,4 0-1,-1 0-89,2 0-90,-1-1 0,1 3 0,0 0-90,0 3-90,0-1 90,1 2-91,0 7 1,1-4 180,4 18-270,-2-12 90,2 8 0,-2-10 0,2 9 0,-2-7-90,5 13 0,-4-15 90,5 11-90,-4-14-90,5 7 90,-4-11 0,9 5 0,-6-9 0,5 1 0,-4-6 0,1 0 0,1-2 0,0-2 90,13-10-90,-10 3 0,10-9-90,-14 5 90,6-7 0,-5 3-90,7-13 0,-10 11-90,6-14 90,-7 12 90,1-5-90,-5 7-90,2-4 91,-3 6 89,2-9-90,-4 13 90,0-6 0,-1 10-90,-1-3 90,-1 5-90,0 0 0,1 3 0,0 2 0,0-1 0,0 2 0,0-2 0,0-2 90,0 4 0,0-3 90,0 4-90,0-2 90,-1 2-90,0-2 90,-1 2 90,0 0-90,0 1 0,0 0 90,-2 1 179,1 2-269,0-1 90,-1 5 0,2-2 270,-6 13-360,3-7 90,-6 15-90,6-12 90,-5 10-91,5-9 91,-6 10-90,5-11 0,-2 2 0,1-6 90,-2 1-180,1-3 90,-4 4-90,6-8 0,-3 2 0,6-5 0,-2 1 0,-1-2 0,1-1 0,-2 0 0,0-1 0,1-1 0,-1 0 0,0-1 0,1 1 0,-3-4 0,2 1-180,-4-8 90,4 5-180,-5-8 1,4 6-181,-5-4 90,6 7-719,-3-2 269,5 5-359,1 1-810,3 2-1439,1-1 1799,3-2 1619,3-6 0,-1 4 0,0-1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8"/>
    </inkml:context>
    <inkml:brush xml:id="br0">
      <inkml:brushProperty name="width" value="0.06" units="cm"/>
      <inkml:brushProperty name="height" value="0.06" units="cm"/>
      <inkml:brushProperty name="color" value="#6ABF4B"/>
    </inkml:brush>
  </inkml:definitions>
  <inkml:trace contextRef="#ctx0" brushRef="#br0">267 165 6183,'-6'3'3508,"1"-2"-2158,5-6-1,-1 2-180,1-4-629,0 7-90,-1-3-91,-1 2-89,1 0-90,-1-1 90,0 1 0,1 0-90,-4 1 0,1 1 0,-2 1 0,0 1-1,1 0 1,-1 2 0,0 0 0,-1 1 0,0 0 0,-1 1 0,0 1 0,-1 0-90,1 1 90,-2 1-91,1 0 271,-8 11-270,6-7-90,-6 7 90,9-8 0,1-1 0,-1 1 0,2-1 0,-1 1-90,1 1 90,0-1 0,1 0-90,0 0 90,0 1 0,-2 6 0,2-5 0,-4 13-90,5-12 0,-1 12 0,3-10 90,0 12-90,3-12 90,1 14-90,0-13 179,4 13-179,-2-13 180,3 14-180,-1-12 90,1 5 0,0-8 0,4 8-90,-1-5 90,12 12 0,-7-14 0,16 12-90,-11-14 180,17 8-90,-13-12-90,7 4 90,-10-7-90,13 5 90,-7-4-90,25 6 0,-17-9 0,32 2 0,-24-6 0,36-3 0,-30-1 0,14-4 0,-20-1 0,33-9 0,-29 3 0,26-8 0,-36 5 90,16-10-90,-13 5 0,24-15 0,-29 13 0,18-13 90,-24 13-90,18-15 90,-21 14 0,13-17-90,-17 15 90,3-7-1,-11 10-89,0-10 90,-6 6-90,-1-19 90,-8 17-90,-5-21 0,-2 20 90,-8-19-90,4 20 0,-12-19 0,8 18 0,-5-9 0,4 10 0,-7-10 0,6 9 90,-14-15-90,15 20 90,-12-10-90,14 16 0,-8-6 0,11 11 0,-5-5-180,9 8 0,-1 1-179,5 4-1170,3 2 539,0 1-3238,-2 3 2160,2-1-1710,-3 6 2159,4-6 1619,0 11 0,0-10 0,2 4 0</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69"/>
    </inkml:context>
    <inkml:brush xml:id="br0">
      <inkml:brushProperty name="width" value="0.06" units="cm"/>
      <inkml:brushProperty name="height" value="0.06" units="cm"/>
      <inkml:brushProperty name="color" value="#6ABF4B"/>
    </inkml:brush>
  </inkml:definitions>
  <inkml:trace contextRef="#ctx0" brushRef="#br0">22 22 6453,'-6'1'3868,"0"0"-2699,1 1-359,1 0-4342,3-2 5961,1 0-1120,0 2-859,1 0-1,0 2-179,2-1 0,2 0 0,8 1 3212,-2-3-3392,14-1-90,-8-2 0,16-3 0,-12 1 0,15-4-90,13-2 90,-18 3 0,10-1 0,-31 6 0,-3 2-90,3-1 90,-4 2 0,2 0 0,-2 2-90,0 0 90,-2 1 0,1 0 0,-3-2 0,0 0 0,1 0 0,-1-1 0,0 0 0,-1 0 0,-3 2 0,1-2 0,-5 3 0,0-1 90,-3 1-90,-1 0 90,-3 1-90,-1 0 90,-2 0 0,0 2 0,-2-1 90,-8 5-90,8-3-90,-5 3 90,10-3 89,-3 2-89,4-4 0,-3 5 0,9-7-90,-1 2 90,5-5-90,2 2 0,3-2 0,6 3 0,0-3-90,10 1 90,-6-2-180,11-1 90,-8 0-89,14-2 89,-11 0-90,6-1 180,-8 2-90,6 1 90,-10 1 0,3 2 0,-12 2 0,-3 1 0,1 3 90,-3 1-90,-1-1 0,-2 2 90,-1-4 90,-4 3-91,1-3 1,-4 1 90,0-2 0,-10 3 0,3-2 0,-19 4-180,15-4 90,-9 2-90,11-3-90,-7 1-90,16-4-270,-6 1 91,17-3-721,2-2 181,2 0-2249,1-3 1528,-1 3 1,-1 0 300,-2 2 0,0 0 0</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0"/>
    </inkml:context>
    <inkml:brush xml:id="br0">
      <inkml:brushProperty name="width" value="0.06" units="cm"/>
      <inkml:brushProperty name="height" value="0.06" units="cm"/>
      <inkml:brushProperty name="color" value="#6ABF4B"/>
    </inkml:brush>
  </inkml:definitions>
  <inkml:trace contextRef="#ctx0" brushRef="#br0">339 11 6813,'-4'3'2968,"3"-2"-1798,-1 0 2158,2-1-2878,0-3-91,-1 1 1,0-2-90,-4 1 0,-1 1 0,-2 1-90,-1 0 89,0 1-179,-2 0 90,-1 1-90,0-1 90,-1 1-180,0-1 90,0 1 0,1-1 0,0 0 0,0-1 90,-6 1-90,3 0 90,-11 2-180,10-1 90,-10 3 0,13-1-90,-3 0 0,8 0 0,2-2 0,0 1 0,3 0 90,-1 0-90,1 0 0,1 0 89,0-1 1,1 2-90,1-3 90,-1 3 0,1-1 0,0 2 0,1 1 0,0-1 90,3 2-90,-1-2 0,4 2 0,-2-2 0,3 1 0,-2-1 0,3 2-90,-2-2 0,3 0 0,-1-3 0,7 0 0,-2-2-90,12 0 90,-10 0 0,9 0 0,-11 2 0,3 0 90,-10 0-180,2 2 90,-7-2 0,0 0-90,-2-1 90,0 3 0,-2 0 0,-1 2 0,-2-1 0,-2 1 0,-1 0 0,-7 2 0,3-1 0,-11 6 0,9-5-90,-11 7 90,11-6 0,-5 4 0,7-2 0,-4 4 0,4-4 0,-5 7 0,9-9 90,-4 6-90,7-7 180,0 5-90,4-4 180,4 4-1,1-3 91,9 4-180,-2-4-90,5 1 90,0-3 0,13 2-180,-6-3 90,20 3-90,-16-6 0,6 1 0,-12-4-90,-2 1 0,-2-2-90,-2 0-180,-3-1-179,-2-1-1,-4 0-1259,1-3 180,-3 1-2519,1-2 2339,-1-2-2428,7-10 4227,-1 1 0,3-6 0,-3 9 0</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1"/>
    </inkml:context>
    <inkml:brush xml:id="br0">
      <inkml:brushProperty name="width" value="0.06" units="cm"/>
      <inkml:brushProperty name="height" value="0.06" units="cm"/>
      <inkml:brushProperty name="color" value="#6ABF4B"/>
    </inkml:brush>
  </inkml:definitions>
  <inkml:trace contextRef="#ctx0" brushRef="#br0">23 567 6273,'-12'11'3239,"6"-1"-2070,2-4 0,4-2-179,-1-2-361,1-2-359,4-1 0,0 0-90,3-1 180,0-2-180,0-1 89,-1 0 1,1-3 90,7-4-270,-2 0 180,12-10-180,-9 8 90,11-10-90,-12 9 90,7-7-1,-10 9 1,2-5-90,-7 9 0,0-5 0,-3 7-90,0-3 0,-2 3 90,2-3-90,0 3 90,1-6-90,-1 5 180,1-7-90,-2 6 90,0-6-180,-1 5 180,0-6-180,-1 6 90,0-5 0,0 6-90,0-2 90,0 4 0,0-3-1,0 1 1,-1-5 0,0 4 0,0 0 0,0 4-90,1-1 90,-1 0 0,1 0-90,0-1 180,0-1-180,0 1 90,-1-2-90,0 4 90,-2-2 0,1 3 0,-3-1-90,1 5 90,-2-1-90,2 1 0,-2 0-90,2-1-450,0 0 0,3 1-1798,1-3 89,0 1-1259,1 0 1889,1-5-1169,4-5 2788,1 0 0,3-4 0,-2 8 0</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2"/>
    </inkml:context>
    <inkml:brush xml:id="br0">
      <inkml:brushProperty name="width" value="0.06" units="cm"/>
      <inkml:brushProperty name="height" value="0.06" units="cm"/>
      <inkml:brushProperty name="color" value="#6ABF4B"/>
    </inkml:brush>
  </inkml:definitions>
  <inkml:trace contextRef="#ctx0" brushRef="#br0">153 2278 6723,'-2'6'3058,"0"-1"-1888,2-3-1,-1 1-449,1-3-91,-1 3-179,0-2 90,-1 1-1,0-1-89,-1 0-90,3-1-180,-4 1 0,2-1 90,-5-3-180,1 0-90,-2-4 0,4 1 179,-1-5-89,2 1 180,-3-10-90,3 6 0,-3-6 0,1 3 0,-1-2-90,-1-1 90,0-1-90,0-2-90,-2-10 0,3 6 0,-2-21 0,5 18 0,-1-11 0,2 13 0,0-2 0,-1 3 0,0 0 90,0 1-90,0 2 0,0 0 0,1-7 0,1 8 0,1-15 0,3 16-90,5-17 90,-2 16 0,4-7 0,-2 9 0,0 2 0,1 0 0,0 1 0,0 1 0,1 1 0,1 1 0,1 1 90,1 0-90,0-1 0,11-8 0,-5 5 0,7-7 90,-7 6-90,1 1 0,0-1 0,0 1 0,-2 0 0,0 1 0,-2-1 0,5-6 0,-5 5 0,8-12 0,-11 13 0,8-14 0,-9 12 0,8-14 89,-10 13-89,7-16 0,-9 15 90,3-16-90,-6 16 0,-1-7 0,-2 9 0,0-10 0,0 8 90,2-16 0,-2 16 0,1-14-90,-1 16 180,-1-11-180,-1 14 90,-1-4-90,0 8 90,-3-14 0,1 9-90,-2-10 90,2 12 0,-3-7 0,0 7 0,-4-11 0,2 12 90,-7-11-180,4 10 180,-9-14-90,7 10-1,-5-6 1,6 8 90,-11-15-90,10 13-90,-7-10 0,13 17 0,2-2-90,1 3-90,2-6 1,1 10-541,2-7 0,-1 10-2698,1-4 1260,-1 6-1440,1 1 1978,-2-6 1620,4-8 0,2-4 0,4-6 0</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3"/>
    </inkml:context>
    <inkml:brush xml:id="br0">
      <inkml:brushProperty name="width" value="0.06" units="cm"/>
      <inkml:brushProperty name="height" value="0.06" units="cm"/>
      <inkml:brushProperty name="color" value="#E2231A"/>
    </inkml:brush>
  </inkml:definitions>
  <inkml:trace contextRef="#ctx0" brushRef="#br0">740 142 6183,'-5'-6'3329,"1"1"-2070,6 0 0,-2 2-179,3-5-721,-5 2 1,-1-1 0,0 0-90,1 0 90,-2 1-1,2-1 1,-3 0-90,0 0 629,-13-8-539,5 6-180,-10-5 90,7 7-90,-1 1 0,-2 1 0,-1 2 0,-2 2-90,-1 0-1,0 2 1,-1 1 0,-1 0 0,-1 2 90,-13 4-90,9 0 90,-22 8-180,22-4 180,-18 12-180,21-8 90,-17 16 0,19-10 0,-15 20-90,17-14 90,-5 10 0,11-11 90,-2 25-180,10-18 0,-1 18 90,11-23-90,2 0 90,3 0-90,17 29 89,-5-22-89,27 33 0,-15-39 0,13 8 0,-8-15 0,3-1 0,4-2 0,1-1 0,22 2 0,-14-7-89,37-2-1,-36-12 90,34-13-90,-38-2 90,26-21 0,-36 11-90,8-12 90,-20 10 0,4-15 0,-9 9 90,4-25-90,-17 23 0,-8-27 90,-8 23 179,-22-28-89,5 27 180,-29-24-180,17 29 180,-30-15-270,26 26 0,-10-5 0,18 13-90,-7-2 0,13 6-270,-7-5 0,21 9-809,0-1 449,10 4-1889,3-2-89,0 5-2789,2-2 3778,4 2 360,0 0 1259,12-5 0,-5 1 0,4-3 0</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4"/>
    </inkml:context>
    <inkml:brush xml:id="br0">
      <inkml:brushProperty name="width" value="0.06" units="cm"/>
      <inkml:brushProperty name="height" value="0.06" units="cm"/>
      <inkml:brushProperty name="color" value="#6ABF4B"/>
    </inkml:brush>
  </inkml:definitions>
  <inkml:trace contextRef="#ctx0" brushRef="#br0">550 147 6633,'-2'-2'2609,"0"0"-1620,2-1-179,0 1-361,1-3-89,2 0-90,0-1 90,1-1 0,-1 1-1,0 2-89,-1-1 630,-3-6-540,0 4 89,-4-10-179,2 10 90,-3-6-90,1 6 90,-4-4-180,2 5-1,-4 0 1,3 3 180,-5 0-270,2 1 180,-7-1-180,7 1 0,-3 0 0,4 2 0,-1 0 90,0 1-90,-1 0-1,0 2 91,-9 3-90,5 0 0,-6 2 0,7-1 0,-5 4 0,4-2 0,-9 7-90,10-5 180,-9 7-180,10-6 180,-11 9-180,10-8 90,-11 12 0,10-9-90,-3 6 0,6-6 180,-4 9-180,5-5 90,-6 15 0,8-14 0,-4 18-90,8-15 0,0 17-90,6-17 90,5 16 0,1-18 0,9 13 0,-3-16 0,6 5 0,-4-10 0,11 5 0,-6-7 0,20 3 0,-15-9 0,23-4 0,-17-6 0,24-12 0,-21 1 0,11-9 0,-15 3-90,22-24 90,-20 16 0,15-19 0,-26 23 0,0-11 0,-7 9 90,1-19-90,-10 21 90,-6-19-1,-2 20 271,-12-17-180,2 19 0,-8-5 0,2 11 270,-24-5-360,16 8-90,-16-3 90,24 10-90,1 2-90,3 1 90,3 2-90,3 0 0,3 1-180,4 0-899,-1 2 449,2 0-1889,5 6 91,0-4-1260,5 6 2159,6-5-1169,15 0 2788,4-4 0,7-2 0,-8-5 0</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5"/>
    </inkml:context>
    <inkml:brush xml:id="br0">
      <inkml:brushProperty name="width" value="0.06" units="cm"/>
      <inkml:brushProperty name="height" value="0.06" units="cm"/>
      <inkml:brushProperty name="color" value="#6ABF4B"/>
    </inkml:brush>
  </inkml:definitions>
  <inkml:trace contextRef="#ctx0" brushRef="#br0">308 77 7623,'6'-5'3418,"-1"1"-2339,1-1-269,-2 0-181,0 0-179,-2 0 0,0 1-1,-2 0 91,0-2-90,-1 2-90,-1-2-90,-2 3-1,-2-1 1,0 0-90,-1 1 0,0 0 0,-2 0 0,-1 1-90,-1 1 90,0 0-90,-1 2 90,-1 2-91,-1 0 1,0 2 0,-2 1 90,0 1-90,1 1 0,-2 2 0,2 1 0,0 2 0,0 2 0,1 2-90,1 2 90,0 1 0,2 2 0,-8 22 0,8-14-90,-3 15 90,10-21-90,2 0 0,3 1 90,2 0-90,3 0 0,3-1 0,2 0 0,4-1 0,4-2 0,3-1 0,18 1 0,-6-7 0,14 0 0,-12-10 0,32-11 0,-26-2 0,23-7 0,-35 1 90,9-11-90,-11 5 0,12-21 0,-21 15 0,6-21 90,-16 19 0,-3-20 89,-8 20 1,-6-8 0,-3 11 180,-13-8-90,3 9 0,-24-12-90,16 20-1,-21-5-179,23 13 0,-13-2 0,21 7 0,-2-2 0,9 2-179,-2 0-1,6 1-90,-2 0-90,6 3-899,3 0 269,-2 0-3237,0 2 2248,1-1-1619,-2 5 1979,3-5 1619,0 8 0,2-8 0,1 4 0</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6"/>
    </inkml:context>
    <inkml:brush xml:id="br0">
      <inkml:brushProperty name="width" value="0.06" units="cm"/>
      <inkml:brushProperty name="height" value="0.06" units="cm"/>
      <inkml:brushProperty name="color" value="#6ABF4B"/>
    </inkml:brush>
  </inkml:definitions>
  <inkml:trace contextRef="#ctx0" brushRef="#br0">43 120 6273,'-13'2'3329,"3"-1"-2160,2 0 90,5-1-90,-1-2-719,2 0-90,4-3 0,1 0 90,2-1-1,1 0 91,1 0-90,0 0-90,0 1-1,0 1-89,0 1-90,-1 2 0,1 1 0,-1 2-90,2 2 90,2 8-90,-5-4 90,1 9-91,-6-9-89,-3 1 90,-2-3-90,-1-2 0,0 0 0,-1-1 0,-1-1 0,0-3 0,0-2 0,-3-7-90,4 0 90,-1-12-89,6 7 89,6-11 0,1 12-90,4-1 90,0 7 0,0 2 90,1 2-90,-1 3 89,-1 2 1,0 2 90,-1 4 90,0 8-180,-1-3 90,-3 13-90,-4-11 0,-6 7-90,-2-11 0,-3 2 0,2-6 0,1-2 0,-1-2 0,2-3-90,1-2 90,1-3 0,1-2-180,3-7 180,3 2-90,7-10 0,0 10 90,12-8 0,-6 12 0,5-2 90,-5 8 90,0 4-90,-4 2 180,-4 11-180,-6-3 0,-9 11-90,-1-8 90,-12 8-90,7-10 0,-11 3 0,11-10-90,-5-2 90,12-6-90,0-3 90,6-4-180,11-16 180,-1 8-90,8-10 90,-2 14 0,8 0 90,-5 4 90,10 2-90,-15 9 180,-1 11-91,-12 1 91,-11 18-180,-2-11 0,-6 6 0,4-11 0,-11 2-90,11-10 0,-7 0 0,15-10-90,2-10 90,3 0-270,6-15 0,3 9-539,13-15 89,-5 17-449,6-3-810,-7 12-3778,1 7 4048,-2 1 1709,7 7 0,-4-3 0,6 2 0</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7"/>
    </inkml:context>
    <inkml:brush xml:id="br0">
      <inkml:brushProperty name="width" value="0.06" units="cm"/>
      <inkml:brushProperty name="height" value="0.06" units="cm"/>
      <inkml:brushProperty name="color" value="#6ABF4B"/>
    </inkml:brush>
  </inkml:definitions>
  <inkml:trace contextRef="#ctx0" brushRef="#br0">87 143 6453,'-11'-1'4048,"1"-2"-2609,4-3 90,1 0-90,2-1-809,0 0-180,2-1-90,5 0-90,3-1-1,3-2 361,8-3-450,-3 4 360,11-2-361,-13 9 91,4 7-180,-11 5 90,-4 17-90,-5-5-90,-10 16 0,2-14 90,-6 3-90,5-10 0,-7-1 0,5-7 0,-8-4 0,10-8 90,-4-12 0,9 1 0,4-16 0,6 12 90,11-10-90,-1 15 0,6-3 90,-5 11-90,0 1 89,-1 4-89,-1 3 0,-1 3 90,-2 2-90,-1 3 90,-3 6-90,-3-3-90,-2 2 90,-4-6-90,-2-1 90,-2-2-90,-2-2 0,-1-1-90,-8-4 90,5-1 0,-5-4-90,8-1 90,1-3-90,3-2 90,3-1-90,3-2 0,4-1 90,1-1-90,9-5 0,-2 7 90,9-5 0,-7 13 0,4 2 90,-9 8 0,-2 11 0,-6-1 0,-3 9 0,-4-5-90,-3 2 90,-2-2-90,-1 0 90,-7 1-90,6-7 0,-7 1 0,10-10-90,1-8 0,7-2 90,6-15-90,3 5 90,5-7 0,1 7 0,4-3 0,-5 8 0,1 1-90,-8 8-450,-4 8 1,-2 1-1620,-4 9-450,2-6-1438,-5 5 2248,3-7-1259,-2 3 3058,4-5 0,1 0 0,3-4 0</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8"/>
    </inkml:context>
    <inkml:brush xml:id="br0">
      <inkml:brushProperty name="width" value="0.06" units="cm"/>
      <inkml:brushProperty name="height" value="0.06" units="cm"/>
      <inkml:brushProperty name="color" value="#6ABF4B"/>
    </inkml:brush>
  </inkml:definitions>
  <inkml:trace contextRef="#ctx0" brushRef="#br0">267 165 6183,'-6'3'3508,"1"-2"-2158,5-6-1,-1 2-180,1-4-629,0 7-90,-1-3-91,-1 2-89,1 0-90,-1-1 90,0 1 0,1 0-90,-4 1 0,1 1 0,-2 1 0,0 1-1,1 0 1,-1 2 0,0 0 0,-1 1 0,0 0 0,-1 1 0,0 1 0,-1 0-90,1 1 90,-2 1-91,1 0 271,-8 11-270,6-7-90,-6 7 90,9-8 0,1-1 0,-1 1 0,2-1 0,-1 1-90,1 1 90,0-1 0,1 0-90,0 0 90,0 1 0,-2 6 0,2-5 0,-4 13-90,5-12 0,-1 12 0,3-10 90,0 12-90,3-12 90,1 14-90,0-13 179,4 13-179,-2-13 180,3 14-180,-1-12 90,1 5 0,0-8 0,4 8-90,-1-5 90,12 12 0,-7-14 0,16 12-90,-11-14 180,17 8-90,-13-12-90,7 4 90,-10-7-90,13 5 90,-7-4-90,25 6 0,-17-9 0,32 2 0,-24-6 0,36-3 0,-30-1 0,14-4 0,-20-1 0,33-9 0,-29 3 0,26-8 0,-36 5 90,16-10-90,-13 5 0,24-15 0,-29 13 0,18-13 90,-24 13-90,18-15 90,-21 14 0,13-17-90,-17 15 90,3-7-1,-11 10-89,0-10 90,-6 6-90,-1-19 90,-8 17-90,-5-21 0,-2 20 90,-8-19-90,4 20 0,-12-19 0,8 18 0,-5-9 0,4 10 0,-7-10 0,6 9 90,-14-15-90,15 20 90,-12-10-90,14 16 0,-8-6 0,11 11 0,-5-5-180,9 8 0,-1 1-179,5 4-1170,3 2 539,0 1-3238,-2 3 2160,2-1-1710,-3 6 2159,4-6 1619,0 11 0,0-10 0,2 4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9"/>
    </inkml:context>
    <inkml:brush xml:id="br0">
      <inkml:brushProperty name="width" value="0.06" units="cm"/>
      <inkml:brushProperty name="height" value="0.06" units="cm"/>
      <inkml:brushProperty name="color" value="#6ABF4B"/>
    </inkml:brush>
  </inkml:definitions>
  <inkml:trace contextRef="#ctx0" brushRef="#br0">12 81 6273,'-6'0'3778,"2"-1"-2429,3 0 181,1-3-271,3 0-450,1-2-179,0 0-90,1 1-1,-1 0-89,1 0 0,-1 1 0,1 0-91,-3 3 1,4-1-90,-1 3 0,1 1 180,5 6-270,-2 0 89,8 12-179,-7-5 180,9 15-180,-8-12-90,3 8 90,-4-8-90,-1 0 90,0 0-90,1 0 0,1 0 90,6 5-90,-4-7 0,5 4 90,-6-9-90,-1-2 0,-1-2 0,0-2 90,-2-1-90,-1-2 0,-2-1 0,3-1 0,-2-1 0,4-2 0,-1-1 0,0-2 0,2-2 90,2-2-90,0-2 0,1-1 0,2-4 0,0 0 0,0-3 0,-1 0 0,0-2 0,5-9 0,-5 7 0,8-13 0,-11 17 0,6-7 0,-9 14 0,2-3 0,-6 8 0,0 1 0,-2 4-180,0 0-90,-1 1-719,1-1 89,-3 3-5126,-1-1 4137,-3 5 90,-3 1 180,-1 3 1619,-1-1 0,4-2 0,1-2 0</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9"/>
    </inkml:context>
    <inkml:brush xml:id="br0">
      <inkml:brushProperty name="width" value="0.06" units="cm"/>
      <inkml:brushProperty name="height" value="0.06" units="cm"/>
      <inkml:brushProperty name="color" value="#6ABF4B"/>
    </inkml:brush>
  </inkml:definitions>
  <inkml:trace contextRef="#ctx0" brushRef="#br0">12 81 6273,'-6'0'3778,"2"-1"-2429,3 0 181,1-3-271,3 0-450,1-2-179,0 0-90,1 1-1,-1 0-89,1 0 0,-1 1 0,1 0-91,-3 3 1,4-1-90,-1 3 0,1 1 180,5 6-270,-2 0 89,8 12-179,-7-5 180,9 15-180,-8-12-90,3 8 90,-4-8-90,-1 0 90,0 0-90,1 0 0,1 0 90,6 5-90,-4-7 0,5 4 90,-6-9-90,-1-2 0,-1-2 0,0-2 90,-2-1-90,-1-2 0,-2-1 0,3-1 0,-2-1 0,4-2 0,-1-1 0,0-2 0,2-2 90,2-2-90,0-2 0,1-1 0,2-4 0,0 0 0,0-3 0,-1 0 0,0-2 0,5-9 0,-5 7 0,8-13 0,-11 17 0,6-7 0,-9 14 0,2-3 0,-6 8 0,0 1 0,-2 4-180,0 0-90,-1 1-719,1-1 89,-3 3-5126,-1-1 4137,-3 5 90,-3 1 180,-1 3 1619,-1-1 0,4-2 0,1-2 0</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80"/>
    </inkml:context>
    <inkml:brush xml:id="br0">
      <inkml:brushProperty name="width" value="0.06" units="cm"/>
      <inkml:brushProperty name="height" value="0.06" units="cm"/>
      <inkml:brushProperty name="color" value="#6ABF4B"/>
    </inkml:brush>
  </inkml:definitions>
  <inkml:trace contextRef="#ctx0" brushRef="#br0">231 5 11490,'-2'-3'2249,"0"1"-1889,0 2 0,0 1 89,-2-1-89,2 1 90,-1 0-180,0 0 90,-1 2-90,-2 1-1,0 0 1,0 1 270,-6 8-450,4-3 180,-9 10-180,9-8 179,-6 10-179,5-8 90,-5 14-90,6-10 180,-8 17-180,6-13 0,-3 11 0,3-9 90,-2 13-90,3-8 0,-5 24 0,8-21 90,0 27-90,4-23 0,3 27-1,1-24 91,5 27-90,-2-28 0,5 10 0,-2-17 0,2-1-90,1-1 90,1-3 0,1 0-90,2-2 0,2 0 0,11 8 0,-5-9 0,18 14-90,-17-16-90,14 10-90,-17-15-89,3 3-181,-10-9-1619,2-2-359,-7-3-1350,0-2 2069,-3-5 1799,18-29 0,-5 8 0,14-25 0</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81"/>
    </inkml:context>
    <inkml:brush xml:id="br0">
      <inkml:brushProperty name="width" value="0.06" units="cm"/>
      <inkml:brushProperty name="height" value="0.06" units="cm"/>
      <inkml:brushProperty name="color" value="#6ABF4B"/>
    </inkml:brush>
  </inkml:definitions>
  <inkml:trace contextRef="#ctx0" brushRef="#br0">13 20 6363,'-7'2'3958,"2"-3"-2429,10-2 0,1-2 0,4-1-719,-2 3-90,1 1-181,2 1 1,2 0-90,3 1-1,1 2-89,1 1-90,1 2 450,15 13-540,-12-5 179,17 16-179,-22-13 0,4 7-90,-9-4 90,0 1-90,-1 3 0,-2 2 0,-1 3 0,-1 1 0,0 1 0,2 16-90,-2-11 90,4 24-90,-6-24 90,1 22-90,-3-23 0,-1 22 0,-1-24 0,-1 20 0,-1-22 0,0 7 0,-1-13 0,-4 8 0,-1-10 90,-10 14-90,3-16 0,-13 14 0,9-15-90,-5 7 90,7-7 0,-6 12 0,8-12 0,-4 8 0,10-15-90,-1 1 0,2-3-630,-3 2 91,7-7-1530,-1-1-90,2-3-1979,0-1 2340,-3-4-1261,-1-9 3149,1 1 0,0-9 0,3 6 0</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82"/>
    </inkml:context>
    <inkml:brush xml:id="br0">
      <inkml:brushProperty name="width" value="0.06" units="cm"/>
      <inkml:brushProperty name="height" value="0.06" units="cm"/>
      <inkml:brushProperty name="color" value="#6ABF4B"/>
    </inkml:brush>
  </inkml:definitions>
  <inkml:trace contextRef="#ctx0" brushRef="#br0">2 109 9152,'0'-5'3598,"1"2"1169,-1 3-4587,1 6-90,-2-2 0,2 6 0,-2-1 0,0-1 0,0 2 0,1 3-90,-1-1 90,1 7-90,1-7 89,-1 11 1,0-8 0,0 6-90,0-5 180,4 30-90,-1-23-90,4 23 90,-3-31-90,1 1 0,4 5 90,-1-5-90,3 3 0,-2-8-90,7 3 90,-3-6 0,10 2 90,-9-7-90,9-2 0,-9-4 0,8-6 0,-9-1 0,10-11-90,-10 5-90,10-16 90,-10 11-90,8-18 90,-9 14 1,3-9 89,-6 10-90,3-12 0,-4 8 90,3-17 0,-5 20 0,-2-14-90,-2 18 90,-1-4 0,0 10 90,1-8-90,-1 12 90,2-6-90,-3 14 179,2 0-89,-2 1 450,1 1-540,-1 5 90,-1-4-90,1 4 90,0-4-90,-1 1 90,0 0 0,-2 3 0,0 0 90,-3 3-180,1-1 180,-3 4-180,3-3 90,-4 8-90,3-6 90,-2 6 0,1-4-90,-1 2 89,0 0 1,-2 2 0,1 0-90,-1 0 90,1 0 0,1-1-90,0-1 0,1-1 90,-2 0-90,2-4 0,1 0 0,2-5 0,1-3 0,-1 0-90,-2-5 90,1 1-90,-3-6 90,3 2 0,-3-6 0,2 5 0,-3-4 0,3 5 0,-4-2 0,4 4 0,-3-1 0,3 3 0,-6-4-90,4 2 90,-8-3-90,6 5-269,-3-2 89,7 3-720,0 0 1,5 0-2789,0-2 1979,1 3-1619,0-8 1889,3-4 1529,12-11 0,0 0 0,9-1 0</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68"/>
    </inkml:context>
    <inkml:brush xml:id="br0">
      <inkml:brushProperty name="width" value="0.06" units="cm"/>
      <inkml:brushProperty name="height" value="0.06" units="cm"/>
      <inkml:brushProperty name="color" value="#6ABF4B"/>
    </inkml:brush>
  </inkml:definitions>
  <inkml:trace contextRef="#ctx0" brushRef="#br0">13 53 14099,'-4'4'1709,"-1"0"-1259,4 0-1,-1 0-89,2 0-90,-1-1 0,1 3 0,0 0-90,0 3-90,0-1 90,1 2-91,0 7 1,1-4 180,4 18-270,-2-12 90,2 8 0,-2-10 0,2 9 0,-2-7-90,5 13 0,-4-15 90,5 11-90,-4-14-90,5 7 90,-4-11 0,9 5 0,-6-9 0,5 1 0,-4-6 0,1 0 0,1-2 0,0-2 90,13-10-90,-10 3 0,10-9-90,-14 5 90,6-7 0,-5 3-90,7-13 0,-10 11-90,6-14 90,-7 12 90,1-5-90,-5 7-90,2-4 91,-3 6 89,2-9-90,-4 13 90,0-6 0,-1 10-90,-1-3 90,-1 5-90,0 0 0,1 3 0,0 2 0,0-1 0,0 2 0,0-2 0,0-2 90,0 4 0,0-3 90,0 4-90,0-2 90,-1 2-90,0-2 90,-1 2 90,0 0-90,0 1 0,0 0 90,-2 1 179,1 2-269,0-1 90,-1 5 0,2-2 270,-6 13-360,3-7 90,-6 15-90,6-12 90,-5 10-91,5-9 91,-6 10-90,5-11 0,-2 2 0,1-6 90,-2 1-180,1-3 90,-4 4-90,6-8 0,-3 2 0,6-5 0,-2 1 0,-1-2 0,1-1 0,-2 0 0,0-1 0,1-1 0,-1 0 0,0-1 0,1 1 0,-3-4 0,2 1-180,-4-8 90,4 5-180,-5-8 1,4 6-181,-5-4 90,6 7-719,-3-2 269,5 5-359,1 1-810,3 2-1439,1-1 1799,3-2 1619,3-6 0,-1 4 0,0-1 0</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69"/>
    </inkml:context>
    <inkml:brush xml:id="br0">
      <inkml:brushProperty name="width" value="0.06" units="cm"/>
      <inkml:brushProperty name="height" value="0.06" units="cm"/>
      <inkml:brushProperty name="color" value="#6ABF4B"/>
    </inkml:brush>
  </inkml:definitions>
  <inkml:trace contextRef="#ctx0" brushRef="#br0">22 22 6453,'-6'1'3868,"0"0"-2699,1 1-359,1 0-4342,3-2 5961,1 0-1120,0 2-859,1 0-1,0 2-179,2-1 0,2 0 0,8 1 3212,-2-3-3392,14-1-90,-8-2 0,16-3 0,-12 1 0,15-4-90,13-2 90,-18 3 0,10-1 0,-31 6 0,-3 2-90,3-1 90,-4 2 0,2 0 0,-2 2-90,0 0 90,-2 1 0,1 0 0,-3-2 0,0 0 0,1 0 0,-1-1 0,0 0 0,-1 0 0,-3 2 0,1-2 0,-5 3 0,0-1 90,-3 1-90,-1 0 90,-3 1-90,-1 0 90,-2 0 0,0 2 0,-2-1 90,-8 5-90,8-3-90,-5 3 90,10-3 89,-3 2-89,4-4 0,-3 5 0,9-7-90,-1 2 90,5-5-90,2 2 0,3-2 0,6 3 0,0-3-90,10 1 90,-6-2-180,11-1 90,-8 0-89,14-2 89,-11 0-90,6-1 180,-8 2-90,6 1 90,-10 1 0,3 2 0,-12 2 0,-3 1 0,1 3 90,-3 1-90,-1-1 0,-2 2 90,-1-4 90,-4 3-91,1-3 1,-4 1 90,0-2 0,-10 3 0,3-2 0,-19 4-180,15-4 90,-9 2-90,11-3-90,-7 1-90,16-4-270,-6 1 91,17-3-721,2-2 181,2 0-2249,1-3 1528,-1 3 1,-1 0 300,-2 2 0,0 0 0</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0"/>
    </inkml:context>
    <inkml:brush xml:id="br0">
      <inkml:brushProperty name="width" value="0.06" units="cm"/>
      <inkml:brushProperty name="height" value="0.06" units="cm"/>
      <inkml:brushProperty name="color" value="#6ABF4B"/>
    </inkml:brush>
  </inkml:definitions>
  <inkml:trace contextRef="#ctx0" brushRef="#br0">339 11 6813,'-4'3'2968,"3"-2"-1798,-1 0 2158,2-1-2878,0-3-91,-1 1 1,0-2-90,-4 1 0,-1 1 0,-2 1-90,-1 0 89,0 1-179,-2 0 90,-1 1-90,0-1 90,-1 1-180,0-1 90,0 1 0,1-1 0,0 0 0,0-1 90,-6 1-90,3 0 90,-11 2-180,10-1 90,-10 3 0,13-1-90,-3 0 0,8 0 0,2-2 0,0 1 0,3 0 90,-1 0-90,1 0 0,1 0 89,0-1 1,1 2-90,1-3 90,-1 3 0,1-1 0,0 2 0,1 1 0,0-1 90,3 2-90,-1-2 0,4 2 0,-2-2 0,3 1 0,-2-1 0,3 2-90,-2-2 0,3 0 0,-1-3 0,7 0 0,-2-2-90,12 0 90,-10 0 0,9 0 0,-11 2 0,3 0 90,-10 0-180,2 2 90,-7-2 0,0 0-90,-2-1 90,0 3 0,-2 0 0,-1 2 0,-2-1 0,-2 1 0,-1 0 0,-7 2 0,3-1 0,-11 6 0,9-5-90,-11 7 90,11-6 0,-5 4 0,7-2 0,-4 4 0,4-4 0,-5 7 0,9-9 90,-4 6-90,7-7 180,0 5-90,4-4 180,4 4-1,1-3 91,9 4-180,-2-4-90,5 1 90,0-3 0,13 2-180,-6-3 90,20 3-90,-16-6 0,6 1 0,-12-4-90,-2 1 0,-2-2-90,-2 0-180,-3-1-179,-2-1-1,-4 0-1259,1-3 180,-3 1-2519,1-2 2339,-1-2-2428,7-10 4227,-1 1 0,3-6 0,-3 9 0</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1"/>
    </inkml:context>
    <inkml:brush xml:id="br0">
      <inkml:brushProperty name="width" value="0.06" units="cm"/>
      <inkml:brushProperty name="height" value="0.06" units="cm"/>
      <inkml:brushProperty name="color" value="#6ABF4B"/>
    </inkml:brush>
  </inkml:definitions>
  <inkml:trace contextRef="#ctx0" brushRef="#br0">23 567 6273,'-12'11'3239,"6"-1"-2070,2-4 0,4-2-179,-1-2-361,1-2-359,4-1 0,0 0-90,3-1 180,0-2-180,0-1 89,-1 0 1,1-3 90,7-4-270,-2 0 180,12-10-180,-9 8 90,11-10-90,-12 9 90,7-7-1,-10 9 1,2-5-90,-7 9 0,0-5 0,-3 7-90,0-3 0,-2 3 90,2-3-90,0 3 90,1-6-90,-1 5 180,1-7-90,-2 6 90,0-6-180,-1 5 180,0-6-180,-1 6 90,0-5 0,0 6-90,0-2 90,0 4 0,0-3-1,0 1 1,-1-5 0,0 4 0,0 0 0,0 4-90,1-1 90,-1 0 0,1 0-90,0-1 180,0-1-180,0 1 90,-1-2-90,0 4 90,-2-2 0,1 3 0,-3-1-90,1 5 90,-2-1-90,2 1 0,-2 0-90,2-1-450,0 0 0,3 1-1798,1-3 89,0 1-1259,1 0 1889,1-5-1169,4-5 2788,1 0 0,3-4 0,-2 8 0</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2"/>
    </inkml:context>
    <inkml:brush xml:id="br0">
      <inkml:brushProperty name="width" value="0.06" units="cm"/>
      <inkml:brushProperty name="height" value="0.06" units="cm"/>
      <inkml:brushProperty name="color" value="#6ABF4B"/>
    </inkml:brush>
  </inkml:definitions>
  <inkml:trace contextRef="#ctx0" brushRef="#br0">153 2278 6723,'-2'6'3058,"0"-1"-1888,2-3-1,-1 1-449,1-3-91,-1 3-179,0-2 90,-1 1-1,0-1-89,-1 0-90,3-1-180,-4 1 0,2-1 90,-5-3-180,1 0-90,-2-4 0,4 1 179,-1-5-89,2 1 180,-3-10-90,3 6 0,-3-6 0,1 3 0,-1-2-90,-1-1 90,0-1-90,0-2-90,-2-10 0,3 6 0,-2-21 0,5 18 0,-1-11 0,2 13 0,0-2 0,-1 3 0,0 0 90,0 1-90,0 2 0,0 0 0,1-7 0,1 8 0,1-15 0,3 16-90,5-17 90,-2 16 0,4-7 0,-2 9 0,0 2 0,1 0 0,0 1 0,0 1 0,1 1 0,1 1 0,1 1 90,1 0-90,0-1 0,11-8 0,-5 5 0,7-7 90,-7 6-90,1 1 0,0-1 0,0 1 0,-2 0 0,0 1 0,-2-1 0,5-6 0,-5 5 0,8-12 0,-11 13 0,8-14 0,-9 12 0,8-14 89,-10 13-89,7-16 0,-9 15 90,3-16-90,-6 16 0,-1-7 0,-2 9 0,0-10 0,0 8 90,2-16 0,-2 16 0,1-14-90,-1 16 180,-1-11-180,-1 14 90,-1-4-90,0 8 90,-3-14 0,1 9-90,-2-10 90,2 12 0,-3-7 0,0 7 0,-4-11 0,2 12 90,-7-11-180,4 10 180,-9-14-90,7 10-1,-5-6 1,6 8 90,-11-15-90,10 13-90,-7-10 0,13 17 0,2-2-90,1 3-90,2-6 1,1 10-541,2-7 0,-1 10-2698,1-4 1260,-1 6-1440,1 1 1978,-2-6 1620,4-8 0,2-4 0,4-6 0</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3"/>
    </inkml:context>
    <inkml:brush xml:id="br0">
      <inkml:brushProperty name="width" value="0.06" units="cm"/>
      <inkml:brushProperty name="height" value="0.06" units="cm"/>
      <inkml:brushProperty name="color" value="#E2231A"/>
    </inkml:brush>
  </inkml:definitions>
  <inkml:trace contextRef="#ctx0" brushRef="#br0">740 142 6183,'-5'-6'3329,"1"1"-2070,6 0 0,-2 2-179,3-5-721,-5 2 1,-1-1 0,0 0-90,1 0 90,-2 1-1,2-1 1,-3 0-90,0 0 629,-13-8-539,5 6-180,-10-5 90,7 7-90,-1 1 0,-2 1 0,-1 2 0,-2 2-90,-1 0-1,0 2 1,-1 1 0,-1 0 0,-1 2 90,-13 4-90,9 0 90,-22 8-180,22-4 180,-18 12-180,21-8 90,-17 16 0,19-10 0,-15 20-90,17-14 90,-5 10 0,11-11 90,-2 25-180,10-18 0,-1 18 90,11-23-90,2 0 90,3 0-90,17 29 89,-5-22-89,27 33 0,-15-39 0,13 8 0,-8-15 0,3-1 0,4-2 0,1-1 0,22 2 0,-14-7-89,37-2-1,-36-12 90,34-13-90,-38-2 90,26-21 0,-36 11-90,8-12 90,-20 10 0,4-15 0,-9 9 90,4-25-90,-17 23 0,-8-27 90,-8 23 179,-22-28-89,5 27 180,-29-24-180,17 29 180,-30-15-270,26 26 0,-10-5 0,18 13-90,-7-2 0,13 6-270,-7-5 0,21 9-809,0-1 449,10 4-1889,3-2-89,0 5-2789,2-2 3778,4 2 360,0 0 1259,12-5 0,-5 1 0,4-3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80"/>
    </inkml:context>
    <inkml:brush xml:id="br0">
      <inkml:brushProperty name="width" value="0.06" units="cm"/>
      <inkml:brushProperty name="height" value="0.06" units="cm"/>
      <inkml:brushProperty name="color" value="#6ABF4B"/>
    </inkml:brush>
  </inkml:definitions>
  <inkml:trace contextRef="#ctx0" brushRef="#br0">231 5 11490,'-2'-3'2249,"0"1"-1889,0 2 0,0 1 89,-2-1-89,2 1 90,-1 0-180,0 0 90,-1 2-90,-2 1-1,0 0 1,0 1 270,-6 8-450,4-3 180,-9 10-180,9-8 179,-6 10-179,5-8 90,-5 14-90,6-10 180,-8 17-180,6-13 0,-3 11 0,3-9 90,-2 13-90,3-8 0,-5 24 0,8-21 90,0 27-90,4-23 0,3 27-1,1-24 91,5 27-90,-2-28 0,5 10 0,-2-17 0,2-1-90,1-1 90,1-3 0,1 0-90,2-2 0,2 0 0,11 8 0,-5-9 0,18 14-90,-17-16-90,14 10-90,-17-15-89,3 3-181,-10-9-1619,2-2-359,-7-3-1350,0-2 2069,-3-5 1799,18-29 0,-5 8 0,14-25 0</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4"/>
    </inkml:context>
    <inkml:brush xml:id="br0">
      <inkml:brushProperty name="width" value="0.06" units="cm"/>
      <inkml:brushProperty name="height" value="0.06" units="cm"/>
      <inkml:brushProperty name="color" value="#6ABF4B"/>
    </inkml:brush>
  </inkml:definitions>
  <inkml:trace contextRef="#ctx0" brushRef="#br0">550 147 6633,'-2'-2'2609,"0"0"-1620,2-1-179,0 1-361,1-3-89,2 0-90,0-1 90,1-1 0,-1 1-1,0 2-89,-1-1 630,-3-6-540,0 4 89,-4-10-179,2 10 90,-3-6-90,1 6 90,-4-4-180,2 5-1,-4 0 1,3 3 180,-5 0-270,2 1 180,-7-1-180,7 1 0,-3 0 0,4 2 0,-1 0 90,0 1-90,-1 0-1,0 2 91,-9 3-90,5 0 0,-6 2 0,7-1 0,-5 4 0,4-2 0,-9 7-90,10-5 180,-9 7-180,10-6 180,-11 9-180,10-8 90,-11 12 0,10-9-90,-3 6 0,6-6 180,-4 9-180,5-5 90,-6 15 0,8-14 0,-4 18-90,8-15 0,0 17-90,6-17 90,5 16 0,1-18 0,9 13 0,-3-16 0,6 5 0,-4-10 0,11 5 0,-6-7 0,20 3 0,-15-9 0,23-4 0,-17-6 0,24-12 0,-21 1 0,11-9 0,-15 3-90,22-24 90,-20 16 0,15-19 0,-26 23 0,0-11 0,-7 9 90,1-19-90,-10 21 90,-6-19-1,-2 20 271,-12-17-180,2 19 0,-8-5 0,2 11 270,-24-5-360,16 8-90,-16-3 90,24 10-90,1 2-90,3 1 90,3 2-90,3 0 0,3 1-180,4 0-899,-1 2 449,2 0-1889,5 6 91,0-4-1260,5 6 2159,6-5-1169,15 0 2788,4-4 0,7-2 0,-8-5 0</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5"/>
    </inkml:context>
    <inkml:brush xml:id="br0">
      <inkml:brushProperty name="width" value="0.06" units="cm"/>
      <inkml:brushProperty name="height" value="0.06" units="cm"/>
      <inkml:brushProperty name="color" value="#6ABF4B"/>
    </inkml:brush>
  </inkml:definitions>
  <inkml:trace contextRef="#ctx0" brushRef="#br0">308 77 7623,'6'-5'3418,"-1"1"-2339,1-1-269,-2 0-181,0 0-179,-2 0 0,0 1-1,-2 0 91,0-2-90,-1 2-90,-1-2-90,-2 3-1,-2-1 1,0 0-90,-1 1 0,0 0 0,-2 0 0,-1 1-90,-1 1 90,0 0-90,-1 2 90,-1 2-91,-1 0 1,0 2 0,-2 1 90,0 1-90,1 1 0,-2 2 0,2 1 0,0 2 0,0 2 0,1 2-90,1 2 90,0 1 0,2 2 0,-8 22 0,8-14-90,-3 15 90,10-21-90,2 0 0,3 1 90,2 0-90,3 0 0,3-1 0,2 0 0,4-1 0,4-2 0,3-1 0,18 1 0,-6-7 0,14 0 0,-12-10 0,32-11 0,-26-2 0,23-7 0,-35 1 90,9-11-90,-11 5 0,12-21 0,-21 15 0,6-21 90,-16 19 0,-3-20 89,-8 20 1,-6-8 0,-3 11 180,-13-8-90,3 9 0,-24-12-90,16 20-1,-21-5-179,23 13 0,-13-2 0,21 7 0,-2-2 0,9 2-179,-2 0-1,6 1-90,-2 0-90,6 3-899,3 0 269,-2 0-3237,0 2 2248,1-1-1619,-2 5 1979,3-5 1619,0 8 0,2-8 0,1 4 0</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6"/>
    </inkml:context>
    <inkml:brush xml:id="br0">
      <inkml:brushProperty name="width" value="0.06" units="cm"/>
      <inkml:brushProperty name="height" value="0.06" units="cm"/>
      <inkml:brushProperty name="color" value="#6ABF4B"/>
    </inkml:brush>
  </inkml:definitions>
  <inkml:trace contextRef="#ctx0" brushRef="#br0">43 120 6273,'-13'2'3329,"3"-1"-2160,2 0 90,5-1-90,-1-2-719,2 0-90,4-3 0,1 0 90,2-1-1,1 0 91,1 0-90,0 0-90,0 1-1,0 1-89,0 1-90,-1 2 0,1 1 0,-1 2-90,2 2 90,2 8-90,-5-4 90,1 9-91,-6-9-89,-3 1 90,-2-3-90,-1-2 0,0 0 0,-1-1 0,-1-1 0,0-3 0,0-2 0,-3-7-90,4 0 90,-1-12-89,6 7 89,6-11 0,1 12-90,4-1 90,0 7 0,0 2 90,1 2-90,-1 3 89,-1 2 1,0 2 90,-1 4 90,0 8-180,-1-3 90,-3 13-90,-4-11 0,-6 7-90,-2-11 0,-3 2 0,2-6 0,1-2 0,-1-2 0,2-3-90,1-2 90,1-3 0,1-2-180,3-7 180,3 2-90,7-10 0,0 10 90,12-8 0,-6 12 0,5-2 90,-5 8 90,0 4-90,-4 2 180,-4 11-180,-6-3 0,-9 11-90,-1-8 90,-12 8-90,7-10 0,-11 3 0,11-10-90,-5-2 90,12-6-90,0-3 90,6-4-180,11-16 180,-1 8-90,8-10 90,-2 14 0,8 0 90,-5 4 90,10 2-90,-15 9 180,-1 11-91,-12 1 91,-11 18-180,-2-11 0,-6 6 0,4-11 0,-11 2-90,11-10 0,-7 0 0,15-10-90,2-10 90,3 0-270,6-15 0,3 9-539,13-15 89,-5 17-449,6-3-810,-7 12-3778,1 7 4048,-2 1 1709,7 7 0,-4-3 0,6 2 0</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7"/>
    </inkml:context>
    <inkml:brush xml:id="br0">
      <inkml:brushProperty name="width" value="0.06" units="cm"/>
      <inkml:brushProperty name="height" value="0.06" units="cm"/>
      <inkml:brushProperty name="color" value="#6ABF4B"/>
    </inkml:brush>
  </inkml:definitions>
  <inkml:trace contextRef="#ctx0" brushRef="#br0">87 143 6453,'-11'-1'4048,"1"-2"-2609,4-3 90,1 0-90,2-1-809,0 0-180,2-1-90,5 0-90,3-1-1,3-2 361,8-3-450,-3 4 360,11-2-361,-13 9 91,4 7-180,-11 5 90,-4 17-90,-5-5-90,-10 16 0,2-14 90,-6 3-90,5-10 0,-7-1 0,5-7 0,-8-4 0,10-8 90,-4-12 0,9 1 0,4-16 0,6 12 90,11-10-90,-1 15 0,6-3 90,-5 11-90,0 1 89,-1 4-89,-1 3 0,-1 3 90,-2 2-90,-1 3 90,-3 6-90,-3-3-90,-2 2 90,-4-6-90,-2-1 90,-2-2-90,-2-2 0,-1-1-90,-8-4 90,5-1 0,-5-4-90,8-1 90,1-3-90,3-2 90,3-1-90,3-2 0,4-1 90,1-1-90,9-5 0,-2 7 90,9-5 0,-7 13 0,4 2 90,-9 8 0,-2 11 0,-6-1 0,-3 9 0,-4-5-90,-3 2 90,-2-2-90,-1 0 90,-7 1-90,6-7 0,-7 1 0,10-10-90,1-8 0,7-2 90,6-15-90,3 5 90,5-7 0,1 7 0,4-3 0,-5 8 0,1 1-90,-8 8-450,-4 8 1,-2 1-1620,-4 9-450,2-6-1438,-5 5 2248,3-7-1259,-2 3 3058,4-5 0,1 0 0,3-4 0</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8"/>
    </inkml:context>
    <inkml:brush xml:id="br0">
      <inkml:brushProperty name="width" value="0.06" units="cm"/>
      <inkml:brushProperty name="height" value="0.06" units="cm"/>
      <inkml:brushProperty name="color" value="#6ABF4B"/>
    </inkml:brush>
  </inkml:definitions>
  <inkml:trace contextRef="#ctx0" brushRef="#br0">267 165 6183,'-6'3'3508,"1"-2"-2158,5-6-1,-1 2-180,1-4-629,0 7-90,-1-3-91,-1 2-89,1 0-90,-1-1 90,0 1 0,1 0-90,-4 1 0,1 1 0,-2 1 0,0 1-1,1 0 1,-1 2 0,0 0 0,-1 1 0,0 0 0,-1 1 0,0 1 0,-1 0-90,1 1 90,-2 1-91,1 0 271,-8 11-270,6-7-90,-6 7 90,9-8 0,1-1 0,-1 1 0,2-1 0,-1 1-90,1 1 90,0-1 0,1 0-90,0 0 90,0 1 0,-2 6 0,2-5 0,-4 13-90,5-12 0,-1 12 0,3-10 90,0 12-90,3-12 90,1 14-90,0-13 179,4 13-179,-2-13 180,3 14-180,-1-12 90,1 5 0,0-8 0,4 8-90,-1-5 90,12 12 0,-7-14 0,16 12-90,-11-14 180,17 8-90,-13-12-90,7 4 90,-10-7-90,13 5 90,-7-4-90,25 6 0,-17-9 0,32 2 0,-24-6 0,36-3 0,-30-1 0,14-4 0,-20-1 0,33-9 0,-29 3 0,26-8 0,-36 5 90,16-10-90,-13 5 0,24-15 0,-29 13 0,18-13 90,-24 13-90,18-15 90,-21 14 0,13-17-90,-17 15 90,3-7-1,-11 10-89,0-10 90,-6 6-90,-1-19 90,-8 17-90,-5-21 0,-2 20 90,-8-19-90,4 20 0,-12-19 0,8 18 0,-5-9 0,4 10 0,-7-10 0,6 9 90,-14-15-90,15 20 90,-12-10-90,14 16 0,-8-6 0,11 11 0,-5-5-180,9 8 0,-1 1-179,5 4-1170,3 2 539,0 1-3238,-2 3 2160,2-1-1710,-3 6 2159,4-6 1619,0 11 0,0-10 0,2 4 0</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9"/>
    </inkml:context>
    <inkml:brush xml:id="br0">
      <inkml:brushProperty name="width" value="0.06" units="cm"/>
      <inkml:brushProperty name="height" value="0.06" units="cm"/>
      <inkml:brushProperty name="color" value="#6ABF4B"/>
    </inkml:brush>
  </inkml:definitions>
  <inkml:trace contextRef="#ctx0" brushRef="#br0">12 81 6273,'-6'0'3778,"2"-1"-2429,3 0 181,1-3-271,3 0-450,1-2-179,0 0-90,1 1-1,-1 0-89,1 0 0,-1 1 0,1 0-91,-3 3 1,4-1-90,-1 3 0,1 1 180,5 6-270,-2 0 89,8 12-179,-7-5 180,9 15-180,-8-12-90,3 8 90,-4-8-90,-1 0 90,0 0-90,1 0 0,1 0 90,6 5-90,-4-7 0,5 4 90,-6-9-90,-1-2 0,-1-2 0,0-2 90,-2-1-90,-1-2 0,-2-1 0,3-1 0,-2-1 0,4-2 0,-1-1 0,0-2 0,2-2 90,2-2-90,0-2 0,1-1 0,2-4 0,0 0 0,0-3 0,-1 0 0,0-2 0,5-9 0,-5 7 0,8-13 0,-11 17 0,6-7 0,-9 14 0,2-3 0,-6 8 0,0 1 0,-2 4-180,0 0-90,-1 1-719,1-1 89,-3 3-5126,-1-1 4137,-3 5 90,-3 1 180,-1 3 1619,-1-1 0,4-2 0,1-2 0</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80"/>
    </inkml:context>
    <inkml:brush xml:id="br0">
      <inkml:brushProperty name="width" value="0.06" units="cm"/>
      <inkml:brushProperty name="height" value="0.06" units="cm"/>
      <inkml:brushProperty name="color" value="#6ABF4B"/>
    </inkml:brush>
  </inkml:definitions>
  <inkml:trace contextRef="#ctx0" brushRef="#br0">231 5 11490,'-2'-3'2249,"0"1"-1889,0 2 0,0 1 89,-2-1-89,2 1 90,-1 0-180,0 0 90,-1 2-90,-2 1-1,0 0 1,0 1 270,-6 8-450,4-3 180,-9 10-180,9-8 179,-6 10-179,5-8 90,-5 14-90,6-10 180,-8 17-180,6-13 0,-3 11 0,3-9 90,-2 13-90,3-8 0,-5 24 0,8-21 90,0 27-90,4-23 0,3 27-1,1-24 91,5 27-90,-2-28 0,5 10 0,-2-17 0,2-1-90,1-1 90,1-3 0,1 0-90,2-2 0,2 0 0,11 8 0,-5-9 0,18 14-90,-17-16-90,14 10-90,-17-15-89,3 3-181,-10-9-1619,2-2-359,-7-3-1350,0-2 2069,-3-5 1799,18-29 0,-5 8 0,14-25 0</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81"/>
    </inkml:context>
    <inkml:brush xml:id="br0">
      <inkml:brushProperty name="width" value="0.06" units="cm"/>
      <inkml:brushProperty name="height" value="0.06" units="cm"/>
      <inkml:brushProperty name="color" value="#6ABF4B"/>
    </inkml:brush>
  </inkml:definitions>
  <inkml:trace contextRef="#ctx0" brushRef="#br0">13 20 6363,'-7'2'3958,"2"-3"-2429,10-2 0,1-2 0,4-1-719,-2 3-90,1 1-181,2 1 1,2 0-90,3 1-1,1 2-89,1 1-90,1 2 450,15 13-540,-12-5 179,17 16-179,-22-13 0,4 7-90,-9-4 90,0 1-90,-1 3 0,-2 2 0,-1 3 0,-1 1 0,0 1 0,2 16-90,-2-11 90,4 24-90,-6-24 90,1 22-90,-3-23 0,-1 22 0,-1-24 0,-1 20 0,-1-22 0,0 7 0,-1-13 0,-4 8 0,-1-10 90,-10 14-90,3-16 0,-13 14 0,9-15-90,-5 7 90,7-7 0,-6 12 0,8-12 0,-4 8 0,10-15-90,-1 1 0,2-3-630,-3 2 91,7-7-1530,-1-1-90,2-3-1979,0-1 2340,-3-4-1261,-1-9 3149,1 1 0,0-9 0,3 6 0</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82"/>
    </inkml:context>
    <inkml:brush xml:id="br0">
      <inkml:brushProperty name="width" value="0.06" units="cm"/>
      <inkml:brushProperty name="height" value="0.06" units="cm"/>
      <inkml:brushProperty name="color" value="#6ABF4B"/>
    </inkml:brush>
  </inkml:definitions>
  <inkml:trace contextRef="#ctx0" brushRef="#br0">2 109 9152,'0'-5'3598,"1"2"1169,-1 3-4587,1 6-90,-2-2 0,2 6 0,-2-1 0,0-1 0,0 2 0,1 3-90,-1-1 90,1 7-90,1-7 89,-1 11 1,0-8 0,0 6-90,0-5 180,4 30-90,-1-23-90,4 23 90,-3-31-90,1 1 0,4 5 90,-1-5-90,3 3 0,-2-8-90,7 3 90,-3-6 0,10 2 90,-9-7-90,9-2 0,-9-4 0,8-6 0,-9-1 0,10-11-90,-10 5-90,10-16 90,-10 11-90,8-18 90,-9 14 1,3-9 89,-6 10-90,3-12 0,-4 8 90,3-17 0,-5 20 0,-2-14-90,-2 18 90,-1-4 0,0 10 90,1-8-90,-1 12 90,2-6-90,-3 14 179,2 0-89,-2 1 450,1 1-540,-1 5 90,-1-4-90,1 4 90,0-4-90,-1 1 90,0 0 0,-2 3 0,0 0 90,-3 3-180,1-1 180,-3 4-180,3-3 90,-4 8-90,3-6 90,-2 6 0,1-4-90,-1 2 89,0 0 1,-2 2 0,1 0-90,-1 0 90,1 0 0,1-1-90,0-1 0,1-1 90,-2 0-90,2-4 0,1 0 0,2-5 0,1-3 0,-1 0-90,-2-5 90,1 1-90,-3-6 90,3 2 0,-3-6 0,2 5 0,-3-4 0,3 5 0,-4-2 0,4 4 0,-3-1 0,3 3 0,-6-4-90,4 2 90,-8-3-90,6 5-269,-3-2 89,7 3-720,0 0 1,5 0-2789,0-2 1979,1 3-1619,0-8 1889,3-4 1529,12-11 0,0 0 0,9-1 0</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68"/>
    </inkml:context>
    <inkml:brush xml:id="br0">
      <inkml:brushProperty name="width" value="0.06" units="cm"/>
      <inkml:brushProperty name="height" value="0.06" units="cm"/>
      <inkml:brushProperty name="color" value="#6ABF4B"/>
    </inkml:brush>
  </inkml:definitions>
  <inkml:trace contextRef="#ctx0" brushRef="#br0">13 53 14099,'-4'4'1709,"-1"0"-1259,4 0-1,-1 0-89,2 0-90,-1-1 0,1 3 0,0 0-90,0 3-90,0-1 90,1 2-91,0 7 1,1-4 180,4 18-270,-2-12 90,2 8 0,-2-10 0,2 9 0,-2-7-90,5 13 0,-4-15 90,5 11-90,-4-14-90,5 7 90,-4-11 0,9 5 0,-6-9 0,5 1 0,-4-6 0,1 0 0,1-2 0,0-2 90,13-10-90,-10 3 0,10-9-90,-14 5 90,6-7 0,-5 3-90,7-13 0,-10 11-90,6-14 90,-7 12 90,1-5-90,-5 7-90,2-4 91,-3 6 89,2-9-90,-4 13 90,0-6 0,-1 10-90,-1-3 90,-1 5-90,0 0 0,1 3 0,0 2 0,0-1 0,0 2 0,0-2 0,0-2 90,0 4 0,0-3 90,0 4-90,0-2 90,-1 2-90,0-2 90,-1 2 90,0 0-90,0 1 0,0 0 90,-2 1 179,1 2-269,0-1 90,-1 5 0,2-2 270,-6 13-360,3-7 90,-6 15-90,6-12 90,-5 10-91,5-9 91,-6 10-90,5-11 0,-2 2 0,1-6 90,-2 1-180,1-3 90,-4 4-90,6-8 0,-3 2 0,6-5 0,-2 1 0,-1-2 0,1-1 0,-2 0 0,0-1 0,1-1 0,-1 0 0,0-1 0,1 1 0,-3-4 0,2 1-180,-4-8 90,4 5-180,-5-8 1,4 6-181,-5-4 90,6 7-719,-3-2 269,5 5-359,1 1-810,3 2-1439,1-1 1799,3-2 1619,3-6 0,-1 4 0,0-1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81"/>
    </inkml:context>
    <inkml:brush xml:id="br0">
      <inkml:brushProperty name="width" value="0.06" units="cm"/>
      <inkml:brushProperty name="height" value="0.06" units="cm"/>
      <inkml:brushProperty name="color" value="#6ABF4B"/>
    </inkml:brush>
  </inkml:definitions>
  <inkml:trace contextRef="#ctx0" brushRef="#br0">13 20 6363,'-7'2'3958,"2"-3"-2429,10-2 0,1-2 0,4-1-719,-2 3-90,1 1-181,2 1 1,2 0-90,3 1-1,1 2-89,1 1-90,1 2 450,15 13-540,-12-5 179,17 16-179,-22-13 0,4 7-90,-9-4 90,0 1-90,-1 3 0,-2 2 0,-1 3 0,-1 1 0,0 1 0,2 16-90,-2-11 90,4 24-90,-6-24 90,1 22-90,-3-23 0,-1 22 0,-1-24 0,-1 20 0,-1-22 0,0 7 0,-1-13 0,-4 8 0,-1-10 90,-10 14-90,3-16 0,-13 14 0,9-15-90,-5 7 90,7-7 0,-6 12 0,8-12 0,-4 8 0,10-15-90,-1 1 0,2-3-630,-3 2 91,7-7-1530,-1-1-90,2-3-1979,0-1 2340,-3-4-1261,-1-9 3149,1 1 0,0-9 0,3 6 0</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69"/>
    </inkml:context>
    <inkml:brush xml:id="br0">
      <inkml:brushProperty name="width" value="0.06" units="cm"/>
      <inkml:brushProperty name="height" value="0.06" units="cm"/>
      <inkml:brushProperty name="color" value="#6ABF4B"/>
    </inkml:brush>
  </inkml:definitions>
  <inkml:trace contextRef="#ctx0" brushRef="#br0">22 22 6453,'-6'1'3868,"0"0"-2699,1 1-359,1 0-4342,3-2 5961,1 0-1120,0 2-859,1 0-1,0 2-179,2-1 0,2 0 0,8 1 3212,-2-3-3392,14-1-90,-8-2 0,16-3 0,-12 1 0,15-4-90,13-2 90,-18 3 0,10-1 0,-31 6 0,-3 2-90,3-1 90,-4 2 0,2 0 0,-2 2-90,0 0 90,-2 1 0,1 0 0,-3-2 0,0 0 0,1 0 0,-1-1 0,0 0 0,-1 0 0,-3 2 0,1-2 0,-5 3 0,0-1 90,-3 1-90,-1 0 90,-3 1-90,-1 0 90,-2 0 0,0 2 0,-2-1 90,-8 5-90,8-3-90,-5 3 90,10-3 89,-3 2-89,4-4 0,-3 5 0,9-7-90,-1 2 90,5-5-90,2 2 0,3-2 0,6 3 0,0-3-90,10 1 90,-6-2-180,11-1 90,-8 0-89,14-2 89,-11 0-90,6-1 180,-8 2-90,6 1 90,-10 1 0,3 2 0,-12 2 0,-3 1 0,1 3 90,-3 1-90,-1-1 0,-2 2 90,-1-4 90,-4 3-91,1-3 1,-4 1 90,0-2 0,-10 3 0,3-2 0,-19 4-180,15-4 90,-9 2-90,11-3-90,-7 1-90,16-4-270,-6 1 91,17-3-721,2-2 181,2 0-2249,1-3 1528,-1 3 1,-1 0 300,-2 2 0,0 0 0</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0"/>
    </inkml:context>
    <inkml:brush xml:id="br0">
      <inkml:brushProperty name="width" value="0.06" units="cm"/>
      <inkml:brushProperty name="height" value="0.06" units="cm"/>
      <inkml:brushProperty name="color" value="#6ABF4B"/>
    </inkml:brush>
  </inkml:definitions>
  <inkml:trace contextRef="#ctx0" brushRef="#br0">339 11 6813,'-4'3'2968,"3"-2"-1798,-1 0 2158,2-1-2878,0-3-91,-1 1 1,0-2-90,-4 1 0,-1 1 0,-2 1-90,-1 0 89,0 1-179,-2 0 90,-1 1-90,0-1 90,-1 1-180,0-1 90,0 1 0,1-1 0,0 0 0,0-1 90,-6 1-90,3 0 90,-11 2-180,10-1 90,-10 3 0,13-1-90,-3 0 0,8 0 0,2-2 0,0 1 0,3 0 90,-1 0-90,1 0 0,1 0 89,0-1 1,1 2-90,1-3 90,-1 3 0,1-1 0,0 2 0,1 1 0,0-1 90,3 2-90,-1-2 0,4 2 0,-2-2 0,3 1 0,-2-1 0,3 2-90,-2-2 0,3 0 0,-1-3 0,7 0 0,-2-2-90,12 0 90,-10 0 0,9 0 0,-11 2 0,3 0 90,-10 0-180,2 2 90,-7-2 0,0 0-90,-2-1 90,0 3 0,-2 0 0,-1 2 0,-2-1 0,-2 1 0,-1 0 0,-7 2 0,3-1 0,-11 6 0,9-5-90,-11 7 90,11-6 0,-5 4 0,7-2 0,-4 4 0,4-4 0,-5 7 0,9-9 90,-4 6-90,7-7 180,0 5-90,4-4 180,4 4-1,1-3 91,9 4-180,-2-4-90,5 1 90,0-3 0,13 2-180,-6-3 90,20 3-90,-16-6 0,6 1 0,-12-4-90,-2 1 0,-2-2-90,-2 0-180,-3-1-179,-2-1-1,-4 0-1259,1-3 180,-3 1-2519,1-2 2339,-1-2-2428,7-10 4227,-1 1 0,3-6 0,-3 9 0</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1"/>
    </inkml:context>
    <inkml:brush xml:id="br0">
      <inkml:brushProperty name="width" value="0.06" units="cm"/>
      <inkml:brushProperty name="height" value="0.06" units="cm"/>
      <inkml:brushProperty name="color" value="#6ABF4B"/>
    </inkml:brush>
  </inkml:definitions>
  <inkml:trace contextRef="#ctx0" brushRef="#br0">23 567 6273,'-12'11'3239,"6"-1"-2070,2-4 0,4-2-179,-1-2-361,1-2-359,4-1 0,0 0-90,3-1 180,0-2-180,0-1 89,-1 0 1,1-3 90,7-4-270,-2 0 180,12-10-180,-9 8 90,11-10-90,-12 9 90,7-7-1,-10 9 1,2-5-90,-7 9 0,0-5 0,-3 7-90,0-3 0,-2 3 90,2-3-90,0 3 90,1-6-90,-1 5 180,1-7-90,-2 6 90,0-6-180,-1 5 180,0-6-180,-1 6 90,0-5 0,0 6-90,0-2 90,0 4 0,0-3-1,0 1 1,-1-5 0,0 4 0,0 0 0,0 4-90,1-1 90,-1 0 0,1 0-90,0-1 180,0-1-180,0 1 90,-1-2-90,0 4 90,-2-2 0,1 3 0,-3-1-90,1 5 90,-2-1-90,2 1 0,-2 0-90,2-1-450,0 0 0,3 1-1798,1-3 89,0 1-1259,1 0 1889,1-5-1169,4-5 2788,1 0 0,3-4 0,-2 8 0</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2"/>
    </inkml:context>
    <inkml:brush xml:id="br0">
      <inkml:brushProperty name="width" value="0.06" units="cm"/>
      <inkml:brushProperty name="height" value="0.06" units="cm"/>
      <inkml:brushProperty name="color" value="#6ABF4B"/>
    </inkml:brush>
  </inkml:definitions>
  <inkml:trace contextRef="#ctx0" brushRef="#br0">153 2278 6723,'-2'6'3058,"0"-1"-1888,2-3-1,-1 1-449,1-3-91,-1 3-179,0-2 90,-1 1-1,0-1-89,-1 0-90,3-1-180,-4 1 0,2-1 90,-5-3-180,1 0-90,-2-4 0,4 1 179,-1-5-89,2 1 180,-3-10-90,3 6 0,-3-6 0,1 3 0,-1-2-90,-1-1 90,0-1-90,0-2-90,-2-10 0,3 6 0,-2-21 0,5 18 0,-1-11 0,2 13 0,0-2 0,-1 3 0,0 0 90,0 1-90,0 2 0,0 0 0,1-7 0,1 8 0,1-15 0,3 16-90,5-17 90,-2 16 0,4-7 0,-2 9 0,0 2 0,1 0 0,0 1 0,0 1 0,1 1 0,1 1 0,1 1 90,1 0-90,0-1 0,11-8 0,-5 5 0,7-7 90,-7 6-90,1 1 0,0-1 0,0 1 0,-2 0 0,0 1 0,-2-1 0,5-6 0,-5 5 0,8-12 0,-11 13 0,8-14 0,-9 12 0,8-14 89,-10 13-89,7-16 0,-9 15 90,3-16-90,-6 16 0,-1-7 0,-2 9 0,0-10 0,0 8 90,2-16 0,-2 16 0,1-14-90,-1 16 180,-1-11-180,-1 14 90,-1-4-90,0 8 90,-3-14 0,1 9-90,-2-10 90,2 12 0,-3-7 0,0 7 0,-4-11 0,2 12 90,-7-11-180,4 10 180,-9-14-90,7 10-1,-5-6 1,6 8 90,-11-15-90,10 13-90,-7-10 0,13 17 0,2-2-90,1 3-90,2-6 1,1 10-541,2-7 0,-1 10-2698,1-4 1260,-1 6-1440,1 1 1978,-2-6 1620,4-8 0,2-4 0,4-6 0</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3"/>
    </inkml:context>
    <inkml:brush xml:id="br0">
      <inkml:brushProperty name="width" value="0.06" units="cm"/>
      <inkml:brushProperty name="height" value="0.06" units="cm"/>
      <inkml:brushProperty name="color" value="#E2231A"/>
    </inkml:brush>
  </inkml:definitions>
  <inkml:trace contextRef="#ctx0" brushRef="#br0">740 142 6183,'-5'-6'3329,"1"1"-2070,6 0 0,-2 2-179,3-5-721,-5 2 1,-1-1 0,0 0-90,1 0 90,-2 1-1,2-1 1,-3 0-90,0 0 629,-13-8-539,5 6-180,-10-5 90,7 7-90,-1 1 0,-2 1 0,-1 2 0,-2 2-90,-1 0-1,0 2 1,-1 1 0,-1 0 0,-1 2 90,-13 4-90,9 0 90,-22 8-180,22-4 180,-18 12-180,21-8 90,-17 16 0,19-10 0,-15 20-90,17-14 90,-5 10 0,11-11 90,-2 25-180,10-18 0,-1 18 90,11-23-90,2 0 90,3 0-90,17 29 89,-5-22-89,27 33 0,-15-39 0,13 8 0,-8-15 0,3-1 0,4-2 0,1-1 0,22 2 0,-14-7-89,37-2-1,-36-12 90,34-13-90,-38-2 90,26-21 0,-36 11-90,8-12 90,-20 10 0,4-15 0,-9 9 90,4-25-90,-17 23 0,-8-27 90,-8 23 179,-22-28-89,5 27 180,-29-24-180,17 29 180,-30-15-270,26 26 0,-10-5 0,18 13-90,-7-2 0,13 6-270,-7-5 0,21 9-809,0-1 449,10 4-1889,3-2-89,0 5-2789,2-2 3778,4 2 360,0 0 1259,12-5 0,-5 1 0,4-3 0</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16T13:56:11.094"/>
    </inkml:context>
    <inkml:brush xml:id="br0">
      <inkml:brushProperty name="width" value="0.1" units="cm"/>
      <inkml:brushProperty name="height" value="0.1" units="cm"/>
      <inkml:brushProperty name="color" value="#00A0D7"/>
    </inkml:brush>
  </inkml:definitions>
  <inkml:trace contextRef="#ctx0" brushRef="#br0">21325 10215 16383 0 0,'0'-7'0'0'0,"0"-10"0"0"0,0-9 0 0 0,0-8 0 0 0,0-5 0 0 0,0-3 0 0 0,0-2 0 0 0,0 0 0 0 0,0-8 0 0 0,0-2 0 0 0,0 1 0 0 0,0-5 0 0 0,0 0 0 0 0,8 2 0 0 0,9 4 0 0 0,9 4 0 0 0,7 2 0 0 0,6 2 0 0 0,10 1 0 0 0,5 1 0 0 0,7 7 0 0 0,-7 2 0 0 0,-4 1 0 0 0,2 4 0 0 0,1 0 0 0 0,-2-2 0 0 0,-2 4 0 0 0,-10-1 0 0 0,-4 4 0 0 0,0 6 0 0 0,7 6 0 0 0,5 5 0 0 0,2 3 0 0 0,-2 2 0 0 0,8 2 0 0 0,0 0 0 0 0,-1 0 0 0 0,-3 0 0 0 0,-3 7 0 0 0,-2 3 0 0 0,6-2 0 0 0,1-1 0 0 0,-2-3 0 0 0,-1-2 0 0 0,-2-1 0 0 0,-3-2 0 0 0,-1 0 0 0 0,-1 0 0 0 0,7 0 0 0 0,9-8 0 0 0,10-9 0 0 0,7-2 0 0 0,5-5 0 0 0,-11-6 0 0 0,-3-5 0 0 0,-5 4 0 0 0,0 7 0 0 0,-9 0 0 0 0,-14-3 0 0 0,1 3 0 0 0,-7-2 0 0 0,6 4 0 0 0,-4-2 0 0 0,0 4 0 0 0,1 4 0 0 0,1-9 0 0 0,2-14 0 0 0,2-2 0 0 0,1 7 0 0 0,-7 2 0 0 0,-2-1 0 0 0,-6-2 0 0 0,-1-3 0 0 0,2-2 0 0 0,4-1 0 0 0,-3-1 0 0 0,-7-1 0 0 0,-7 0 0 0 0,1 7 0 0 0,-2 3 0 0 0,4-1 0 0 0,-2-9 0 0 0,-2-4 0 0 0,-5-2 0 0 0,-3 1 0 0 0,-3-7 0 0 0,-2 0 0 0 0,-1 1 0 0 0,-1-5 0 0 0,0 1 0 0 0,1 3 0 0 0,-1 3 0 0 0,1 4 0 0 0,-1 2 0 0 0,1 2 0 0 0,0 1 0 0 0,0 1 0 0 0,7-7 0 0 0,3-10 0 0 0,7 5 0 0 0,0 5 0 0 0,-3 3 0 0 0,12 2 0 0 0,0 2 0 0 0,-4 0 0 0 0,2 7 0 0 0,-3-4 0 0 0,-6-11 0 0 0,3 4 0 0 0,-3-5 0 0 0,-3-2 0 0 0,3 2 0 0 0,0 2 0 0 0,-4 2 0 0 0,-2 1 0 0 0,3 2 0 0 0,0 1 0 0 0,-2 1 0 0 0,-2-1 0 0 0,-3 1 0 0 0,-3 0 0 0 0,-1-1 0 0 0,-1-7 0 0 0,0-2 0 0 0,0 0 0 0 0,-1 2 0 0 0,1 2 0 0 0,-1 2 0 0 0,1-6 0 0 0,-7 7 0 0 0,-10 17 0 0 0,-2 14 0 0 0</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16T13:56:11.095"/>
    </inkml:context>
    <inkml:brush xml:id="br0">
      <inkml:brushProperty name="width" value="0.1" units="cm"/>
      <inkml:brushProperty name="height" value="0.1" units="cm"/>
      <inkml:brushProperty name="color" value="#00A0D7"/>
    </inkml:brush>
  </inkml:definitions>
  <inkml:trace contextRef="#ctx0" brushRef="#br0">22913 5989 16383 0 0,'7'0'0'0'0,"10"0"0"0"0,2-14 0 0 0,12-6 0 0 0,8 2 0 0 0,5-4 0 0 0,10 2 0 0 0,16-3 0 0 0,12 2 0 0 0,-1-9 0 0 0,-7 0 0 0 0,-9 5 0 0 0,-8 0 0 0 0,-7 3 0 0 0,-4-8 0 0 0,-3 1 0 0 0,-2 5 0 0 0,-7-8 0 0 0,-2 2 0 0 0,0 5 0 0 0,-5-6 0 0 0,7 0 0 0 0,-2-7 0 0 0,-6 9 0 0 0,-8 17 0 0 0,-7 17 0 0 0,-5 16 0 0 0,-4 11 0 0 0,-2 15 0 0 0,14 7 0 0 0,4 1 0 0 0,-1-1 0 0 0,-4 4 0 0 0,4 7 0 0 0,6-7 0 0 0,-1-7 0 0 0,-4-4 0 0 0,2-11 0 0 0,-2-3 0 0 0,-5-1 0 0 0,-3 2 0 0 0,9-5 0 0 0,3-1 0 0 0,-3-4 0 0 0</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16T13:56:12.548"/>
    </inkml:context>
    <inkml:brush xml:id="br0">
      <inkml:brushProperty name="width" value="0.1" units="cm"/>
      <inkml:brushProperty name="height" value="0.1" units="cm"/>
      <inkml:brushProperty name="color" value="#00A0D7"/>
    </inkml:brush>
  </inkml:definitions>
  <inkml:trace contextRef="#ctx0" brushRef="#br0">10742 4233 16383 0 0,'0'0'0'0'0</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16T13:56:12.549"/>
    </inkml:context>
    <inkml:brush xml:id="br0">
      <inkml:brushProperty name="width" value="0.1" units="cm"/>
      <inkml:brushProperty name="height" value="0.1" units="cm"/>
      <inkml:brushProperty name="color" value="#00A0D7"/>
    </inkml:brush>
  </inkml:definitions>
  <inkml:trace contextRef="#ctx0" brushRef="#br0">14949 5842 16383 0 0,'0'-7'0'0'0,"0"-10"0"0"0,7-9 0 0 0,17-8 0 0 0,5-5 0 0 0,11-3 0 0 0,14 6 0 0 0,-2 1 0 0 0,4 7 0 0 0,-7 0 0 0 0,-5-1 0 0 0,-2-4 0 0 0,-2 5 0 0 0,0 6 0 0 0,8 7 0 0 0,3-1 0 0 0,0 2 0 0 0,-1 3 0 0 0,-3 4 0 0 0,-1 3 0 0 0,6 3 0 0 0,8 0 0 0 0,2 16 0 0 0,-3 5 0 0 0,4 6 0 0 0,19 28 0 0 0,11 13 0 0 0,-11 1 0 0 0,-4-4 0 0 0,6 3 0 0 0,-4-11 0 0 0,-16 0 0 0 0,-4-9 0 0 0,3 1 0 0 0,-3-7 0 0 0,-4-11 0 0 0,3 4 0 0 0,-1-3 0 0 0,-4-8 0 0 0,-3-7 0 0 0,-3-6 0 0 0,-3-6 0 0 0,-9-9 0 0 0,-3-6 0 0 0,0 1 0 0 0,2-6 0 0 0,9-8 0 0 0,-3-14 0 0 0,-1-7 0 0 0,0 3 0 0 0,-6 2 0 0 0,-3 7 0 0 0,-6 3 0 0 0,0-1 0 0 0,-4 4 0 0 0</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16T13:56:12.550"/>
    </inkml:context>
    <inkml:brush xml:id="br0">
      <inkml:brushProperty name="width" value="0.1" units="cm"/>
      <inkml:brushProperty name="height" value="0.1" units="cm"/>
      <inkml:brushProperty name="color" value="#00A0D7"/>
    </inkml:brush>
  </inkml:definitions>
  <inkml:trace contextRef="#ctx0" brushRef="#br0">16431 5424 16383 0 0,'7'0'0'0'0,"17"0"0"0"0,12 0 0 0 0,21 0 0 0 0,16 0 0 0 0,2 0 0 0 0,-3 0 0 0 0,-8 0 0 0 0,-14 7 0 0 0,-16 10 0 0 0,-14 9 0 0 0,-9 15 0 0 0,-15 8 0 0 0,-7 2 0 0 0,0 7 0 0 0,-7-5 0 0 0,0 1 0 0 0,-4-7 0 0 0,-5-12 0 0 0,1 2 0 0 0,5-5 0 0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82"/>
    </inkml:context>
    <inkml:brush xml:id="br0">
      <inkml:brushProperty name="width" value="0.06" units="cm"/>
      <inkml:brushProperty name="height" value="0.06" units="cm"/>
      <inkml:brushProperty name="color" value="#6ABF4B"/>
    </inkml:brush>
  </inkml:definitions>
  <inkml:trace contextRef="#ctx0" brushRef="#br0">2 109 9152,'0'-5'3598,"1"2"1169,-1 3-4587,1 6-90,-2-2 0,2 6 0,-2-1 0,0-1 0,0 2 0,1 3-90,-1-1 90,1 7-90,1-7 89,-1 11 1,0-8 0,0 6-90,0-5 180,4 30-90,-1-23-90,4 23 90,-3-31-90,1 1 0,4 5 90,-1-5-90,3 3 0,-2-8-90,7 3 90,-3-6 0,10 2 90,-9-7-90,9-2 0,-9-4 0,8-6 0,-9-1 0,10-11-90,-10 5-90,10-16 90,-10 11-90,8-18 90,-9 14 1,3-9 89,-6 10-90,3-12 0,-4 8 90,3-17 0,-5 20 0,-2-14-90,-2 18 90,-1-4 0,0 10 90,1-8-90,-1 12 90,2-6-90,-3 14 179,2 0-89,-2 1 450,1 1-540,-1 5 90,-1-4-90,1 4 90,0-4-90,-1 1 90,0 0 0,-2 3 0,0 0 90,-3 3-180,1-1 180,-3 4-180,3-3 90,-4 8-90,3-6 90,-2 6 0,1-4-90,-1 2 89,0 0 1,-2 2 0,1 0-90,-1 0 90,1 0 0,1-1-90,0-1 0,1-1 90,-2 0-90,2-4 0,1 0 0,2-5 0,1-3 0,-1 0-90,-2-5 90,1 1-90,-3-6 90,3 2 0,-3-6 0,2 5 0,-3-4 0,3 5 0,-4-2 0,4 4 0,-3-1 0,3 3 0,-6-4-90,4 2 90,-8-3-90,6 5-269,-3-2 89,7 3-720,0 0 1,5 0-2789,0-2 1979,1 3-1619,0-8 1889,3-4 1529,12-11 0,0 0 0,9-1 0</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16T13:56:12.551"/>
    </inkml:context>
    <inkml:brush xml:id="br0">
      <inkml:brushProperty name="width" value="0.1" units="cm"/>
      <inkml:brushProperty name="height" value="0.1" units="cm"/>
      <inkml:brushProperty name="color" value="#00A0D7"/>
    </inkml:brush>
  </inkml:definitions>
  <inkml:trace contextRef="#ctx0" brushRef="#br0">14843 7235 16383 0 0,'0'-7'0'0'0,"0"-17"0"0"0,0-12 0 0 0,0-7 0 0 0,15-3 0 0 0,11-1 0 0 0,10-1 0 0 0,19 2 0 0 0,1-6 0 0 0,6 5 0 0 0,-9 4 0 0 0,2 1 0 0 0,-1 2 0 0 0,5 7 0 0 0,-1 1 0 0 0,-3 7 0 0 0,4 0 0 0 0,0-2 0 0 0,-4 2 0 0 0,3 6 0 0 0,0 7 0 0 0,4 4 0 0 0,-1 12 0 0 0,-4 5 0 0 0,-11 7 0 0 0,0 10 0 0 0,-6 6 0 0 0,3 6 0 0 0,-5 11 0 0 0,-2-3 0 0 0,-7-2 0 0 0,-8-2 0 0 0,6 0 0 0 0,-1 0 0 0 0,3 0 0 0 0,3 0 0 0 0,-4 0 0 0 0,1-6 0 0 0,2-11 0 0 0,4-1 0 0 0,3-5 0 0 0,-6 1 0 0 0,0 5 0 0 0,2-2 0 0 0,2-5 0 0 0,2-5 0 0 0,9-5 0 0 0,4-4 0 0 0,1-3 0 0 0,-2-1 0 0 0,-2-1 0 0 0,-1 0 0 0 0,-2 0 0 0 0,-1 0 0 0 0,6 1 0 0 0,2-1 0 0 0,-1 1 0 0 0,-1 0 0 0 0,-9-7 0 0 0,-5-3 0 0 0,-8-6 0 0 0,-2-1 0 0 0,-5-5 0 0 0,1-6 0 0 0,-3 2 0 0 0</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16T13:56:12.552"/>
    </inkml:context>
    <inkml:brush xml:id="br0">
      <inkml:brushProperty name="width" value="0.1" units="cm"/>
      <inkml:brushProperty name="height" value="0.1" units="cm"/>
      <inkml:brushProperty name="color" value="#00A0D7"/>
    </inkml:brush>
  </inkml:definitions>
  <inkml:trace contextRef="#ctx0" brushRef="#br0">16431 6562 16383 0 0,'0'7'0'0'0,"7"3"0"0"0,10-1 0 0 0,9-2 0 0 0,15-2 0 0 0,0 6 0 0 0,-7 8 0 0 0,-8 8 0 0 0,-17-1 0 0 0,-10 3 0 0 0,-4 3 0 0 0,-2 12 0 0 0,1 4 0 0 0,0 2 0 0 0,-4-7 0 0 0,-2-4 0 0 0,1-2 0 0 0,4 1 0 0 0,1 1 0 0 0,3 0 0 0 0,16 10 0 0 0,6-5 0 0 0</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4"/>
    </inkml:context>
    <inkml:brush xml:id="br0">
      <inkml:brushProperty name="width" value="0.06" units="cm"/>
      <inkml:brushProperty name="height" value="0.06" units="cm"/>
      <inkml:brushProperty name="color" value="#6ABF4B"/>
    </inkml:brush>
  </inkml:definitions>
  <inkml:trace contextRef="#ctx0" brushRef="#br0">550 147 6633,'-2'-2'2609,"0"0"-1620,2-1-179,0 1-361,1-3-89,2 0-90,0-1 90,1-1 0,-1 1-1,0 2-89,-1-1 630,-3-6-540,0 4 89,-4-10-179,2 10 90,-3-6-90,1 6 90,-4-4-180,2 5-1,-4 0 1,3 3 180,-5 0-270,2 1 180,-7-1-180,7 1 0,-3 0 0,4 2 0,-1 0 90,0 1-90,-1 0-1,0 2 91,-9 3-90,5 0 0,-6 2 0,7-1 0,-5 4 0,4-2 0,-9 7-90,10-5 180,-9 7-180,10-6 180,-11 9-180,10-8 90,-11 12 0,10-9-90,-3 6 0,6-6 180,-4 9-180,5-5 90,-6 15 0,8-14 0,-4 18-90,8-15 0,0 17-90,6-17 90,5 16 0,1-18 0,9 13 0,-3-16 0,6 5 0,-4-10 0,11 5 0,-6-7 0,20 3 0,-15-9 0,23-4 0,-17-6 0,24-12 0,-21 1 0,11-9 0,-15 3-90,22-24 90,-20 16 0,15-19 0,-26 23 0,0-11 0,-7 9 90,1-19-90,-10 21 90,-6-19-1,-2 20 271,-12-17-180,2 19 0,-8-5 0,2 11 270,-24-5-360,16 8-90,-16-3 90,24 10-90,1 2-90,3 1 90,3 2-90,3 0 0,3 1-180,4 0-899,-1 2 449,2 0-1889,5 6 91,0-4-1260,5 6 2159,6-5-1169,15 0 2788,4-4 0,7-2 0,-8-5 0</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5"/>
    </inkml:context>
    <inkml:brush xml:id="br0">
      <inkml:brushProperty name="width" value="0.06" units="cm"/>
      <inkml:brushProperty name="height" value="0.06" units="cm"/>
      <inkml:brushProperty name="color" value="#6ABF4B"/>
    </inkml:brush>
  </inkml:definitions>
  <inkml:trace contextRef="#ctx0" brushRef="#br0">308 77 7623,'6'-5'3418,"-1"1"-2339,1-1-269,-2 0-181,0 0-179,-2 0 0,0 1-1,-2 0 91,0-2-90,-1 2-90,-1-2-90,-2 3-1,-2-1 1,0 0-90,-1 1 0,0 0 0,-2 0 0,-1 1-90,-1 1 90,0 0-90,-1 2 90,-1 2-91,-1 0 1,0 2 0,-2 1 90,0 1-90,1 1 0,-2 2 0,2 1 0,0 2 0,0 2 0,1 2-90,1 2 90,0 1 0,2 2 0,-8 22 0,8-14-90,-3 15 90,10-21-90,2 0 0,3 1 90,2 0-90,3 0 0,3-1 0,2 0 0,4-1 0,4-2 0,3-1 0,18 1 0,-6-7 0,14 0 0,-12-10 0,32-11 0,-26-2 0,23-7 0,-35 1 90,9-11-90,-11 5 0,12-21 0,-21 15 0,6-21 90,-16 19 0,-3-20 89,-8 20 1,-6-8 0,-3 11 180,-13-8-90,3 9 0,-24-12-90,16 20-1,-21-5-179,23 13 0,-13-2 0,21 7 0,-2-2 0,9 2-179,-2 0-1,6 1-90,-2 0-90,6 3-899,3 0 269,-2 0-3237,0 2 2248,1-1-1619,-2 5 1979,3-5 1619,0 8 0,2-8 0,1 4 0</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6"/>
    </inkml:context>
    <inkml:brush xml:id="br0">
      <inkml:brushProperty name="width" value="0.06" units="cm"/>
      <inkml:brushProperty name="height" value="0.06" units="cm"/>
      <inkml:brushProperty name="color" value="#6ABF4B"/>
    </inkml:brush>
  </inkml:definitions>
  <inkml:trace contextRef="#ctx0" brushRef="#br0">43 120 6273,'-13'2'3329,"3"-1"-2160,2 0 90,5-1-90,-1-2-719,2 0-90,4-3 0,1 0 90,2-1-1,1 0 91,1 0-90,0 0-90,0 1-1,0 1-89,0 1-90,-1 2 0,1 1 0,-1 2-90,2 2 90,2 8-90,-5-4 90,1 9-91,-6-9-89,-3 1 90,-2-3-90,-1-2 0,0 0 0,-1-1 0,-1-1 0,0-3 0,0-2 0,-3-7-90,4 0 90,-1-12-89,6 7 89,6-11 0,1 12-90,4-1 90,0 7 0,0 2 90,1 2-90,-1 3 89,-1 2 1,0 2 90,-1 4 90,0 8-180,-1-3 90,-3 13-90,-4-11 0,-6 7-90,-2-11 0,-3 2 0,2-6 0,1-2 0,-1-2 0,2-3-90,1-2 90,1-3 0,1-2-180,3-7 180,3 2-90,7-10 0,0 10 90,12-8 0,-6 12 0,5-2 90,-5 8 90,0 4-90,-4 2 180,-4 11-180,-6-3 0,-9 11-90,-1-8 90,-12 8-90,7-10 0,-11 3 0,11-10-90,-5-2 90,12-6-90,0-3 90,6-4-180,11-16 180,-1 8-90,8-10 90,-2 14 0,8 0 90,-5 4 90,10 2-90,-15 9 180,-1 11-91,-12 1 91,-11 18-180,-2-11 0,-6 6 0,4-11 0,-11 2-90,11-10 0,-7 0 0,15-10-90,2-10 90,3 0-270,6-15 0,3 9-539,13-15 89,-5 17-449,6-3-810,-7 12-3778,1 7 4048,-2 1 1709,7 7 0,-4-3 0,6 2 0</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7"/>
    </inkml:context>
    <inkml:brush xml:id="br0">
      <inkml:brushProperty name="width" value="0.06" units="cm"/>
      <inkml:brushProperty name="height" value="0.06" units="cm"/>
      <inkml:brushProperty name="color" value="#6ABF4B"/>
    </inkml:brush>
  </inkml:definitions>
  <inkml:trace contextRef="#ctx0" brushRef="#br0">87 143 6453,'-11'-1'4048,"1"-2"-2609,4-3 90,1 0-90,2-1-809,0 0-180,2-1-90,5 0-90,3-1-1,3-2 361,8-3-450,-3 4 360,11-2-361,-13 9 91,4 7-180,-11 5 90,-4 17-90,-5-5-90,-10 16 0,2-14 90,-6 3-90,5-10 0,-7-1 0,5-7 0,-8-4 0,10-8 90,-4-12 0,9 1 0,4-16 0,6 12 90,11-10-90,-1 15 0,6-3 90,-5 11-90,0 1 89,-1 4-89,-1 3 0,-1 3 90,-2 2-90,-1 3 90,-3 6-90,-3-3-90,-2 2 90,-4-6-90,-2-1 90,-2-2-90,-2-2 0,-1-1-90,-8-4 90,5-1 0,-5-4-90,8-1 90,1-3-90,3-2 90,3-1-90,3-2 0,4-1 90,1-1-90,9-5 0,-2 7 90,9-5 0,-7 13 0,4 2 90,-9 8 0,-2 11 0,-6-1 0,-3 9 0,-4-5-90,-3 2 90,-2-2-90,-1 0 90,-7 1-90,6-7 0,-7 1 0,10-10-90,1-8 0,7-2 90,6-15-90,3 5 90,5-7 0,1 7 0,4-3 0,-5 8 0,1 1-90,-8 8-450,-4 8 1,-2 1-1620,-4 9-450,2-6-1438,-5 5 2248,3-7-1259,-2 3 3058,4-5 0,1 0 0,3-4 0</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8"/>
    </inkml:context>
    <inkml:brush xml:id="br0">
      <inkml:brushProperty name="width" value="0.06" units="cm"/>
      <inkml:brushProperty name="height" value="0.06" units="cm"/>
      <inkml:brushProperty name="color" value="#6ABF4B"/>
    </inkml:brush>
  </inkml:definitions>
  <inkml:trace contextRef="#ctx0" brushRef="#br0">267 165 6183,'-6'3'3508,"1"-2"-2158,5-6-1,-1 2-180,1-4-629,0 7-90,-1-3-91,-1 2-89,1 0-90,-1-1 90,0 1 0,1 0-90,-4 1 0,1 1 0,-2 1 0,0 1-1,1 0 1,-1 2 0,0 0 0,-1 1 0,0 0 0,-1 1 0,0 1 0,-1 0-90,1 1 90,-2 1-91,1 0 271,-8 11-270,6-7-90,-6 7 90,9-8 0,1-1 0,-1 1 0,2-1 0,-1 1-90,1 1 90,0-1 0,1 0-90,0 0 90,0 1 0,-2 6 0,2-5 0,-4 13-90,5-12 0,-1 12 0,3-10 90,0 12-90,3-12 90,1 14-90,0-13 179,4 13-179,-2-13 180,3 14-180,-1-12 90,1 5 0,0-8 0,4 8-90,-1-5 90,12 12 0,-7-14 0,16 12-90,-11-14 180,17 8-90,-13-12-90,7 4 90,-10-7-90,13 5 90,-7-4-90,25 6 0,-17-9 0,32 2 0,-24-6 0,36-3 0,-30-1 0,14-4 0,-20-1 0,33-9 0,-29 3 0,26-8 0,-36 5 90,16-10-90,-13 5 0,24-15 0,-29 13 0,18-13 90,-24 13-90,18-15 90,-21 14 0,13-17-90,-17 15 90,3-7-1,-11 10-89,0-10 90,-6 6-90,-1-19 90,-8 17-90,-5-21 0,-2 20 90,-8-19-90,4 20 0,-12-19 0,8 18 0,-5-9 0,4 10 0,-7-10 0,6 9 90,-14-15-90,15 20 90,-12-10-90,14 16 0,-8-6 0,11 11 0,-5-5-180,9 8 0,-1 1-179,5 4-1170,3 2 539,0 1-3238,-2 3 2160,2-1-1710,-3 6 2159,4-6 1619,0 11 0,0-10 0,2 4 0</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9"/>
    </inkml:context>
    <inkml:brush xml:id="br0">
      <inkml:brushProperty name="width" value="0.06" units="cm"/>
      <inkml:brushProperty name="height" value="0.06" units="cm"/>
      <inkml:brushProperty name="color" value="#6ABF4B"/>
    </inkml:brush>
  </inkml:definitions>
  <inkml:trace contextRef="#ctx0" brushRef="#br0">12 81 6273,'-6'0'3778,"2"-1"-2429,3 0 181,1-3-271,3 0-450,1-2-179,0 0-90,1 1-1,-1 0-89,1 0 0,-1 1 0,1 0-91,-3 3 1,4-1-90,-1 3 0,1 1 180,5 6-270,-2 0 89,8 12-179,-7-5 180,9 15-180,-8-12-90,3 8 90,-4-8-90,-1 0 90,0 0-90,1 0 0,1 0 90,6 5-90,-4-7 0,5 4 90,-6-9-90,-1-2 0,-1-2 0,0-2 90,-2-1-90,-1-2 0,-2-1 0,3-1 0,-2-1 0,4-2 0,-1-1 0,0-2 0,2-2 90,2-2-90,0-2 0,1-1 0,2-4 0,0 0 0,0-3 0,-1 0 0,0-2 0,5-9 0,-5 7 0,8-13 0,-11 17 0,6-7 0,-9 14 0,2-3 0,-6 8 0,0 1 0,-2 4-180,0 0-90,-1 1-719,1-1 89,-3 3-5126,-1-1 4137,-3 5 90,-3 1 180,-1 3 1619,-1-1 0,4-2 0,1-2 0</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80"/>
    </inkml:context>
    <inkml:brush xml:id="br0">
      <inkml:brushProperty name="width" value="0.06" units="cm"/>
      <inkml:brushProperty name="height" value="0.06" units="cm"/>
      <inkml:brushProperty name="color" value="#6ABF4B"/>
    </inkml:brush>
  </inkml:definitions>
  <inkml:trace contextRef="#ctx0" brushRef="#br0">231 5 11490,'-2'-3'2249,"0"1"-1889,0 2 0,0 1 89,-2-1-89,2 1 90,-1 0-180,0 0 90,-1 2-90,-2 1-1,0 0 1,0 1 270,-6 8-450,4-3 180,-9 10-180,9-8 179,-6 10-179,5-8 90,-5 14-90,6-10 180,-8 17-180,6-13 0,-3 11 0,3-9 90,-2 13-90,3-8 0,-5 24 0,8-21 90,0 27-90,4-23 0,3 27-1,1-24 91,5 27-90,-2-28 0,5 10 0,-2-17 0,2-1-90,1-1 90,1-3 0,1 0-90,2-2 0,2 0 0,11 8 0,-5-9 0,18 14-90,-17-16-90,14 10-90,-17-15-89,3 3-181,-10-9-1619,2-2-359,-7-3-1350,0-2 2069,-3-5 1799,18-29 0,-5 8 0,14-25 0</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81"/>
    </inkml:context>
    <inkml:brush xml:id="br0">
      <inkml:brushProperty name="width" value="0.06" units="cm"/>
      <inkml:brushProperty name="height" value="0.06" units="cm"/>
      <inkml:brushProperty name="color" value="#6ABF4B"/>
    </inkml:brush>
  </inkml:definitions>
  <inkml:trace contextRef="#ctx0" brushRef="#br0">13 20 6363,'-7'2'3958,"2"-3"-2429,10-2 0,1-2 0,4-1-719,-2 3-90,1 1-181,2 1 1,2 0-90,3 1-1,1 2-89,1 1-90,1 2 450,15 13-540,-12-5 179,17 16-179,-22-13 0,4 7-90,-9-4 90,0 1-90,-1 3 0,-2 2 0,-1 3 0,-1 1 0,0 1 0,2 16-90,-2-11 90,4 24-90,-6-24 90,1 22-90,-3-23 0,-1 22 0,-1-24 0,-1 20 0,-1-22 0,0 7 0,-1-13 0,-4 8 0,-1-10 90,-10 14-90,3-16 0,-13 14 0,9-15-90,-5 7 90,7-7 0,-6 12 0,8-12 0,-4 8 0,10-15-90,-1 1 0,2-3-630,-3 2 91,7-7-1530,-1-1-90,2-3-1979,0-1 2340,-3-4-1261,-1-9 3149,1 1 0,0-9 0,3 6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2ECC0C1-1D46-BF49-92C3-DDAD6D88A51E}" type="datetimeFigureOut">
              <a:rPr lang="en-US" smtClean="0"/>
              <a:t>1/16/2026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45CCC22-D284-7148-84C6-DDCC68D02363}" type="slidenum">
              <a:rPr lang="en-US" smtClean="0"/>
              <a:t>‹Nº›</a:t>
            </a:fld>
            <a:endParaRPr lang="en-US"/>
          </a:p>
        </p:txBody>
      </p:sp>
    </p:spTree>
    <p:extLst>
      <p:ext uri="{BB962C8B-B14F-4D97-AF65-F5344CB8AC3E}">
        <p14:creationId xmlns:p14="http://schemas.microsoft.com/office/powerpoint/2010/main" val="106977165"/>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mn-lt"/>
        <a:ea typeface="+mn-ea"/>
        <a:cs typeface="+mn-cs"/>
      </a:defRPr>
    </a:lvl1pPr>
    <a:lvl2pPr marL="609493" algn="l" defTabSz="1218987" rtl="0" eaLnBrk="1" latinLnBrk="0" hangingPunct="1">
      <a:defRPr sz="1600" kern="1200">
        <a:solidFill>
          <a:schemeClr val="tx1"/>
        </a:solidFill>
        <a:latin typeface="+mn-lt"/>
        <a:ea typeface="+mn-ea"/>
        <a:cs typeface="+mn-cs"/>
      </a:defRPr>
    </a:lvl2pPr>
    <a:lvl3pPr marL="1218987" algn="l" defTabSz="1218987" rtl="0" eaLnBrk="1" latinLnBrk="0" hangingPunct="1">
      <a:defRPr sz="1600" kern="1200">
        <a:solidFill>
          <a:schemeClr val="tx1"/>
        </a:solidFill>
        <a:latin typeface="+mn-lt"/>
        <a:ea typeface="+mn-ea"/>
        <a:cs typeface="+mn-cs"/>
      </a:defRPr>
    </a:lvl3pPr>
    <a:lvl4pPr marL="1828480" algn="l" defTabSz="1218987" rtl="0" eaLnBrk="1" latinLnBrk="0" hangingPunct="1">
      <a:defRPr sz="1600" kern="1200">
        <a:solidFill>
          <a:schemeClr val="tx1"/>
        </a:solidFill>
        <a:latin typeface="+mn-lt"/>
        <a:ea typeface="+mn-ea"/>
        <a:cs typeface="+mn-cs"/>
      </a:defRPr>
    </a:lvl4pPr>
    <a:lvl5pPr marL="2437973"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45CCC22-D284-7148-84C6-DDCC68D02363}" type="slidenum">
              <a:rPr lang="en-US" smtClean="0"/>
              <a:t>1</a:t>
            </a:fld>
            <a:endParaRPr lang="en-US"/>
          </a:p>
        </p:txBody>
      </p:sp>
    </p:spTree>
    <p:extLst>
      <p:ext uri="{BB962C8B-B14F-4D97-AF65-F5344CB8AC3E}">
        <p14:creationId xmlns:p14="http://schemas.microsoft.com/office/powerpoint/2010/main" val="12907496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028733-16D0-135D-5606-55A321E7BD3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51D27BA-5B1C-A2E0-9F82-8AF4387D259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7B420A2-00FC-0B76-7A5C-3AA2A906D14E}"/>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65299924-CF1B-3991-94D1-CA5C6ECFFEB9}"/>
              </a:ext>
            </a:extLst>
          </p:cNvPr>
          <p:cNvSpPr>
            <a:spLocks noGrp="1"/>
          </p:cNvSpPr>
          <p:nvPr>
            <p:ph type="sldNum" sz="quarter" idx="5"/>
          </p:nvPr>
        </p:nvSpPr>
        <p:spPr/>
        <p:txBody>
          <a:bodyPr/>
          <a:lstStyle/>
          <a:p>
            <a:fld id="{245CCC22-D284-7148-84C6-DDCC68D02363}" type="slidenum">
              <a:rPr lang="en-US" smtClean="0"/>
              <a:t>11</a:t>
            </a:fld>
            <a:endParaRPr lang="en-US"/>
          </a:p>
        </p:txBody>
      </p:sp>
    </p:spTree>
    <p:extLst>
      <p:ext uri="{BB962C8B-B14F-4D97-AF65-F5344CB8AC3E}">
        <p14:creationId xmlns:p14="http://schemas.microsoft.com/office/powerpoint/2010/main" val="1568490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1F92C8-1F1B-D1A0-AAEA-50F7A9B3C4F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C1AD9E6-0A50-F296-F3EB-540F6FB4034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A216BAE-4C3E-8A26-7B8F-802AE8127E3E}"/>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A681623B-F886-1966-FDA9-5970D3788B6C}"/>
              </a:ext>
            </a:extLst>
          </p:cNvPr>
          <p:cNvSpPr>
            <a:spLocks noGrp="1"/>
          </p:cNvSpPr>
          <p:nvPr>
            <p:ph type="sldNum" sz="quarter" idx="5"/>
          </p:nvPr>
        </p:nvSpPr>
        <p:spPr/>
        <p:txBody>
          <a:bodyPr/>
          <a:lstStyle/>
          <a:p>
            <a:fld id="{245CCC22-D284-7148-84C6-DDCC68D02363}" type="slidenum">
              <a:rPr lang="en-US" smtClean="0"/>
              <a:t>12</a:t>
            </a:fld>
            <a:endParaRPr lang="en-US"/>
          </a:p>
        </p:txBody>
      </p:sp>
    </p:spTree>
    <p:extLst>
      <p:ext uri="{BB962C8B-B14F-4D97-AF65-F5344CB8AC3E}">
        <p14:creationId xmlns:p14="http://schemas.microsoft.com/office/powerpoint/2010/main" val="32205394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C44775-FEB0-08E6-E01B-3B4FB05E4AF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D8C4430-56BA-4C81-7EAB-89C326DF795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DD0BCED-2F3B-319B-8521-3243A54774F8}"/>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C67D9784-4907-A8B1-5A20-19882C347309}"/>
              </a:ext>
            </a:extLst>
          </p:cNvPr>
          <p:cNvSpPr>
            <a:spLocks noGrp="1"/>
          </p:cNvSpPr>
          <p:nvPr>
            <p:ph type="sldNum" sz="quarter" idx="5"/>
          </p:nvPr>
        </p:nvSpPr>
        <p:spPr/>
        <p:txBody>
          <a:bodyPr/>
          <a:lstStyle/>
          <a:p>
            <a:fld id="{245CCC22-D284-7148-84C6-DDCC68D02363}" type="slidenum">
              <a:rPr lang="en-US" smtClean="0"/>
              <a:t>12</a:t>
            </a:fld>
            <a:endParaRPr lang="en-US"/>
          </a:p>
        </p:txBody>
      </p:sp>
    </p:spTree>
    <p:extLst>
      <p:ext uri="{BB962C8B-B14F-4D97-AF65-F5344CB8AC3E}">
        <p14:creationId xmlns:p14="http://schemas.microsoft.com/office/powerpoint/2010/main" val="38649416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852584-66EB-776C-9D90-F25A3A8E182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CF39855-CD80-AA7F-1046-BBCED3C79FF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0BF13C8-C4C3-D20E-829A-19A506B25FB5}"/>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0A4C1EA9-5B1C-5D53-D9E3-392184B45D2D}"/>
              </a:ext>
            </a:extLst>
          </p:cNvPr>
          <p:cNvSpPr>
            <a:spLocks noGrp="1"/>
          </p:cNvSpPr>
          <p:nvPr>
            <p:ph type="sldNum" sz="quarter" idx="5"/>
          </p:nvPr>
        </p:nvSpPr>
        <p:spPr/>
        <p:txBody>
          <a:bodyPr/>
          <a:lstStyle/>
          <a:p>
            <a:fld id="{245CCC22-D284-7148-84C6-DDCC68D02363}" type="slidenum">
              <a:rPr lang="en-US" smtClean="0"/>
              <a:t>13</a:t>
            </a:fld>
            <a:endParaRPr lang="en-US"/>
          </a:p>
        </p:txBody>
      </p:sp>
    </p:spTree>
    <p:extLst>
      <p:ext uri="{BB962C8B-B14F-4D97-AF65-F5344CB8AC3E}">
        <p14:creationId xmlns:p14="http://schemas.microsoft.com/office/powerpoint/2010/main" val="14079453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53CFFE-B28A-588F-DC7F-56FA2DBE21A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4BA2D9E-8630-0FEF-2CD1-DBC2223F059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1DAF805-1872-3323-96FC-EDB2EAD7A087}"/>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D81C6EDB-07FD-2259-04E6-21E6F3F81E56}"/>
              </a:ext>
            </a:extLst>
          </p:cNvPr>
          <p:cNvSpPr>
            <a:spLocks noGrp="1"/>
          </p:cNvSpPr>
          <p:nvPr>
            <p:ph type="sldNum" sz="quarter" idx="5"/>
          </p:nvPr>
        </p:nvSpPr>
        <p:spPr/>
        <p:txBody>
          <a:bodyPr/>
          <a:lstStyle/>
          <a:p>
            <a:fld id="{245CCC22-D284-7148-84C6-DDCC68D02363}" type="slidenum">
              <a:rPr lang="en-US" smtClean="0"/>
              <a:t>14</a:t>
            </a:fld>
            <a:endParaRPr lang="en-US"/>
          </a:p>
        </p:txBody>
      </p:sp>
    </p:spTree>
    <p:extLst>
      <p:ext uri="{BB962C8B-B14F-4D97-AF65-F5344CB8AC3E}">
        <p14:creationId xmlns:p14="http://schemas.microsoft.com/office/powerpoint/2010/main" val="14470898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302A74-6C0F-3280-B481-386132026A6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8032514-33DA-C841-D9C2-3161CD5E556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53EAF88-465A-4B64-DA8C-4795ED7720D5}"/>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D13F9F17-6823-3BFA-9EDE-600A4830201E}"/>
              </a:ext>
            </a:extLst>
          </p:cNvPr>
          <p:cNvSpPr>
            <a:spLocks noGrp="1"/>
          </p:cNvSpPr>
          <p:nvPr>
            <p:ph type="sldNum" sz="quarter" idx="5"/>
          </p:nvPr>
        </p:nvSpPr>
        <p:spPr/>
        <p:txBody>
          <a:bodyPr/>
          <a:lstStyle/>
          <a:p>
            <a:fld id="{245CCC22-D284-7148-84C6-DDCC68D02363}" type="slidenum">
              <a:rPr lang="en-US" smtClean="0"/>
              <a:t>15</a:t>
            </a:fld>
            <a:endParaRPr lang="en-US"/>
          </a:p>
        </p:txBody>
      </p:sp>
    </p:spTree>
    <p:extLst>
      <p:ext uri="{BB962C8B-B14F-4D97-AF65-F5344CB8AC3E}">
        <p14:creationId xmlns:p14="http://schemas.microsoft.com/office/powerpoint/2010/main" val="12333896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462FC9-F9C3-17B4-5D39-1A406894247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5E639D3-AB28-478B-453A-CF9F9EAE88B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693D836-6E6C-DC57-483F-95F6D8B4239D}"/>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6F7D4055-61AE-5D98-96AD-7C8A740CA383}"/>
              </a:ext>
            </a:extLst>
          </p:cNvPr>
          <p:cNvSpPr>
            <a:spLocks noGrp="1"/>
          </p:cNvSpPr>
          <p:nvPr>
            <p:ph type="sldNum" sz="quarter" idx="5"/>
          </p:nvPr>
        </p:nvSpPr>
        <p:spPr/>
        <p:txBody>
          <a:bodyPr/>
          <a:lstStyle/>
          <a:p>
            <a:fld id="{245CCC22-D284-7148-84C6-DDCC68D02363}" type="slidenum">
              <a:rPr lang="en-US" smtClean="0"/>
              <a:t>16</a:t>
            </a:fld>
            <a:endParaRPr lang="en-US"/>
          </a:p>
        </p:txBody>
      </p:sp>
    </p:spTree>
    <p:extLst>
      <p:ext uri="{BB962C8B-B14F-4D97-AF65-F5344CB8AC3E}">
        <p14:creationId xmlns:p14="http://schemas.microsoft.com/office/powerpoint/2010/main" val="34594696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1A7026-4F8B-3E8E-6A63-7A75B46DCE7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606218B-0B59-95D0-52FB-7CB8F8E84EB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B9213B8-0F12-D0D5-3FE5-32447A5C8C5E}"/>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B49EFC9D-D73E-A3C1-0735-809686D4444D}"/>
              </a:ext>
            </a:extLst>
          </p:cNvPr>
          <p:cNvSpPr>
            <a:spLocks noGrp="1"/>
          </p:cNvSpPr>
          <p:nvPr>
            <p:ph type="sldNum" sz="quarter" idx="5"/>
          </p:nvPr>
        </p:nvSpPr>
        <p:spPr/>
        <p:txBody>
          <a:bodyPr/>
          <a:lstStyle/>
          <a:p>
            <a:fld id="{245CCC22-D284-7148-84C6-DDCC68D02363}" type="slidenum">
              <a:rPr lang="en-US" smtClean="0"/>
              <a:t>17</a:t>
            </a:fld>
            <a:endParaRPr lang="en-US"/>
          </a:p>
        </p:txBody>
      </p:sp>
    </p:spTree>
    <p:extLst>
      <p:ext uri="{BB962C8B-B14F-4D97-AF65-F5344CB8AC3E}">
        <p14:creationId xmlns:p14="http://schemas.microsoft.com/office/powerpoint/2010/main" val="3025563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C8EE82-B9B5-4269-DBFA-17F806F5F32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67A6DF8-8B97-E0D3-C441-2CE7589DA7E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D6F6183-02C7-9B26-9BED-55A58F967213}"/>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318E0C53-59C4-6591-3756-297AD6C87E7C}"/>
              </a:ext>
            </a:extLst>
          </p:cNvPr>
          <p:cNvSpPr>
            <a:spLocks noGrp="1"/>
          </p:cNvSpPr>
          <p:nvPr>
            <p:ph type="sldNum" sz="quarter" idx="5"/>
          </p:nvPr>
        </p:nvSpPr>
        <p:spPr/>
        <p:txBody>
          <a:bodyPr/>
          <a:lstStyle/>
          <a:p>
            <a:fld id="{245CCC22-D284-7148-84C6-DDCC68D02363}" type="slidenum">
              <a:rPr lang="en-US" smtClean="0"/>
              <a:t>18</a:t>
            </a:fld>
            <a:endParaRPr lang="en-US"/>
          </a:p>
        </p:txBody>
      </p:sp>
    </p:spTree>
    <p:extLst>
      <p:ext uri="{BB962C8B-B14F-4D97-AF65-F5344CB8AC3E}">
        <p14:creationId xmlns:p14="http://schemas.microsoft.com/office/powerpoint/2010/main" val="25719273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EAA5A2-EC1D-B573-D8EE-35347BFA11C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CB6363E-151B-9989-C42C-DC28291BE26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B7B4AE4-1060-2150-8552-B480DAB1804C}"/>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528902C1-2D1B-3ABB-A640-3662AE03C7E7}"/>
              </a:ext>
            </a:extLst>
          </p:cNvPr>
          <p:cNvSpPr>
            <a:spLocks noGrp="1"/>
          </p:cNvSpPr>
          <p:nvPr>
            <p:ph type="sldNum" sz="quarter" idx="5"/>
          </p:nvPr>
        </p:nvSpPr>
        <p:spPr/>
        <p:txBody>
          <a:bodyPr/>
          <a:lstStyle/>
          <a:p>
            <a:fld id="{245CCC22-D284-7148-84C6-DDCC68D02363}" type="slidenum">
              <a:rPr lang="en-US" smtClean="0"/>
              <a:t>19</a:t>
            </a:fld>
            <a:endParaRPr lang="en-US"/>
          </a:p>
        </p:txBody>
      </p:sp>
    </p:spTree>
    <p:extLst>
      <p:ext uri="{BB962C8B-B14F-4D97-AF65-F5344CB8AC3E}">
        <p14:creationId xmlns:p14="http://schemas.microsoft.com/office/powerpoint/2010/main" val="16222789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50DA61-08A0-54BC-9444-B61EC290ED0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12993AB-7C61-5C5A-2058-7BB373E659A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DB3BC66-9C3D-D553-25CA-CF1CD78C4705}"/>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B5AE0839-A746-EA1E-9DE5-6A7C54749088}"/>
              </a:ext>
            </a:extLst>
          </p:cNvPr>
          <p:cNvSpPr>
            <a:spLocks noGrp="1"/>
          </p:cNvSpPr>
          <p:nvPr>
            <p:ph type="sldNum" sz="quarter" idx="5"/>
          </p:nvPr>
        </p:nvSpPr>
        <p:spPr/>
        <p:txBody>
          <a:bodyPr/>
          <a:lstStyle/>
          <a:p>
            <a:fld id="{245CCC22-D284-7148-84C6-DDCC68D02363}" type="slidenum">
              <a:rPr lang="en-US" smtClean="0"/>
              <a:t>2</a:t>
            </a:fld>
            <a:endParaRPr lang="en-US"/>
          </a:p>
        </p:txBody>
      </p:sp>
    </p:spTree>
    <p:extLst>
      <p:ext uri="{BB962C8B-B14F-4D97-AF65-F5344CB8AC3E}">
        <p14:creationId xmlns:p14="http://schemas.microsoft.com/office/powerpoint/2010/main" val="190665603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3E0C69-9707-0171-D47A-BA86DA5BAB9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449D8B5-7BA4-26A1-F6F3-50606BFD1A0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2A41565-D7EC-1FDE-0D5C-49620F76E5BB}"/>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ECF18E52-EE47-DB60-5D3F-7652F9287C6A}"/>
              </a:ext>
            </a:extLst>
          </p:cNvPr>
          <p:cNvSpPr>
            <a:spLocks noGrp="1"/>
          </p:cNvSpPr>
          <p:nvPr>
            <p:ph type="sldNum" sz="quarter" idx="5"/>
          </p:nvPr>
        </p:nvSpPr>
        <p:spPr/>
        <p:txBody>
          <a:bodyPr/>
          <a:lstStyle/>
          <a:p>
            <a:fld id="{245CCC22-D284-7148-84C6-DDCC68D02363}" type="slidenum">
              <a:rPr lang="en-US" smtClean="0"/>
              <a:t>21</a:t>
            </a:fld>
            <a:endParaRPr lang="en-US"/>
          </a:p>
        </p:txBody>
      </p:sp>
    </p:spTree>
    <p:extLst>
      <p:ext uri="{BB962C8B-B14F-4D97-AF65-F5344CB8AC3E}">
        <p14:creationId xmlns:p14="http://schemas.microsoft.com/office/powerpoint/2010/main" val="4842139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638633-CECC-506B-F99C-1D3C4157E9F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D38814C-1322-E363-44BF-F210C450109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5E39DEA-E4D4-607D-F70A-E584F3B46E60}"/>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479DD5D8-E21F-BF83-51FB-1247C334A04F}"/>
              </a:ext>
            </a:extLst>
          </p:cNvPr>
          <p:cNvSpPr>
            <a:spLocks noGrp="1"/>
          </p:cNvSpPr>
          <p:nvPr>
            <p:ph type="sldNum" sz="quarter" idx="5"/>
          </p:nvPr>
        </p:nvSpPr>
        <p:spPr/>
        <p:txBody>
          <a:bodyPr/>
          <a:lstStyle/>
          <a:p>
            <a:fld id="{245CCC22-D284-7148-84C6-DDCC68D02363}" type="slidenum">
              <a:rPr lang="en-US" smtClean="0"/>
              <a:t>22</a:t>
            </a:fld>
            <a:endParaRPr lang="en-US"/>
          </a:p>
        </p:txBody>
      </p:sp>
    </p:spTree>
    <p:extLst>
      <p:ext uri="{BB962C8B-B14F-4D97-AF65-F5344CB8AC3E}">
        <p14:creationId xmlns:p14="http://schemas.microsoft.com/office/powerpoint/2010/main" val="185270804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0786F8-68E7-07AE-8795-6FA2DDD8CE3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5C40025-E9CA-532D-DC57-91A3E6474FB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62216C3-72FD-26A5-EA86-A565941FB47F}"/>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A9E3B148-217F-8B73-DBB4-940D3ACB5904}"/>
              </a:ext>
            </a:extLst>
          </p:cNvPr>
          <p:cNvSpPr>
            <a:spLocks noGrp="1"/>
          </p:cNvSpPr>
          <p:nvPr>
            <p:ph type="sldNum" sz="quarter" idx="5"/>
          </p:nvPr>
        </p:nvSpPr>
        <p:spPr/>
        <p:txBody>
          <a:bodyPr/>
          <a:lstStyle/>
          <a:p>
            <a:fld id="{245CCC22-D284-7148-84C6-DDCC68D02363}" type="slidenum">
              <a:rPr lang="en-US" smtClean="0"/>
              <a:t>23</a:t>
            </a:fld>
            <a:endParaRPr lang="en-US"/>
          </a:p>
        </p:txBody>
      </p:sp>
    </p:spTree>
    <p:extLst>
      <p:ext uri="{BB962C8B-B14F-4D97-AF65-F5344CB8AC3E}">
        <p14:creationId xmlns:p14="http://schemas.microsoft.com/office/powerpoint/2010/main" val="207692459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4E9F55-D863-55D6-DCF5-58D0468048D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CCBFB60-59FF-C2F6-B917-6225A4814A4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97B1C8B-CB1E-B323-7714-D80C2F0C8981}"/>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EF619F91-B3D6-3CEC-6B99-940EAC861C29}"/>
              </a:ext>
            </a:extLst>
          </p:cNvPr>
          <p:cNvSpPr>
            <a:spLocks noGrp="1"/>
          </p:cNvSpPr>
          <p:nvPr>
            <p:ph type="sldNum" sz="quarter" idx="5"/>
          </p:nvPr>
        </p:nvSpPr>
        <p:spPr/>
        <p:txBody>
          <a:bodyPr/>
          <a:lstStyle/>
          <a:p>
            <a:fld id="{245CCC22-D284-7148-84C6-DDCC68D02363}" type="slidenum">
              <a:rPr lang="en-US" smtClean="0"/>
              <a:t>24</a:t>
            </a:fld>
            <a:endParaRPr lang="en-US"/>
          </a:p>
        </p:txBody>
      </p:sp>
    </p:spTree>
    <p:extLst>
      <p:ext uri="{BB962C8B-B14F-4D97-AF65-F5344CB8AC3E}">
        <p14:creationId xmlns:p14="http://schemas.microsoft.com/office/powerpoint/2010/main" val="41530867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609559" rtl="0" eaLnBrk="1" fontAlgn="base" latinLnBrk="0" hangingPunct="1">
              <a:lnSpc>
                <a:spcPct val="100000"/>
              </a:lnSpc>
              <a:spcBef>
                <a:spcPct val="0"/>
              </a:spcBef>
              <a:spcAft>
                <a:spcPct val="0"/>
              </a:spcAft>
              <a:buClrTx/>
              <a:buSzTx/>
              <a:buFontTx/>
              <a:buNone/>
              <a:tabLst/>
              <a:defRPr/>
            </a:pPr>
            <a:fld id="{245CCC22-D284-7148-84C6-DDCC68D02363}" type="slidenum">
              <a:rPr kumimoji="0" lang="en-US" sz="1200" b="0" i="0" u="none" strike="noStrike" kern="1200" cap="none" spc="0" normalizeH="0" baseline="0" noProof="0" smtClean="0">
                <a:ln>
                  <a:noFill/>
                </a:ln>
                <a:solidFill>
                  <a:prstClr val="black"/>
                </a:solidFill>
                <a:effectLst/>
                <a:uLnTx/>
                <a:uFillTx/>
                <a:latin typeface="Arial" charset="0"/>
                <a:ea typeface="ＭＳ Ｐゴシック" charset="0"/>
              </a:rPr>
              <a:pPr marL="0" marR="0" lvl="0" indent="0" algn="r" defTabSz="609559" rtl="0" eaLnBrk="1" fontAlgn="base" latinLnBrk="0" hangingPunct="1">
                <a:lnSpc>
                  <a:spcPct val="100000"/>
                </a:lnSpc>
                <a:spcBef>
                  <a:spcPct val="0"/>
                </a:spcBef>
                <a:spcAft>
                  <a:spcPct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Arial" charset="0"/>
              <a:ea typeface="ＭＳ Ｐゴシック" charset="0"/>
            </a:endParaRPr>
          </a:p>
        </p:txBody>
      </p:sp>
    </p:spTree>
    <p:extLst>
      <p:ext uri="{BB962C8B-B14F-4D97-AF65-F5344CB8AC3E}">
        <p14:creationId xmlns:p14="http://schemas.microsoft.com/office/powerpoint/2010/main" val="277253883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2A7E35-F39F-C29E-1E8C-08C57FBA73A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384284F-FC51-E611-45E6-9B9EAEA3CE4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5AE43EF-4D93-5985-4BC5-5E9C43BA7109}"/>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C1B7C397-DCE9-0D39-FAAA-6826BABF89DB}"/>
              </a:ext>
            </a:extLst>
          </p:cNvPr>
          <p:cNvSpPr>
            <a:spLocks noGrp="1"/>
          </p:cNvSpPr>
          <p:nvPr>
            <p:ph type="sldNum" sz="quarter" idx="5"/>
          </p:nvPr>
        </p:nvSpPr>
        <p:spPr/>
        <p:txBody>
          <a:bodyPr/>
          <a:lstStyle/>
          <a:p>
            <a:pPr marL="0" marR="0" lvl="0" indent="0" algn="r" defTabSz="609559" rtl="0" eaLnBrk="1" fontAlgn="base" latinLnBrk="0" hangingPunct="1">
              <a:lnSpc>
                <a:spcPct val="100000"/>
              </a:lnSpc>
              <a:spcBef>
                <a:spcPct val="0"/>
              </a:spcBef>
              <a:spcAft>
                <a:spcPct val="0"/>
              </a:spcAft>
              <a:buClrTx/>
              <a:buSzTx/>
              <a:buFontTx/>
              <a:buNone/>
              <a:tabLst/>
              <a:defRPr/>
            </a:pPr>
            <a:fld id="{245CCC22-D284-7148-84C6-DDCC68D02363}" type="slidenum">
              <a:rPr kumimoji="0" lang="en-US" sz="1200" b="0" i="0" u="none" strike="noStrike" kern="1200" cap="none" spc="0" normalizeH="0" baseline="0" noProof="0" smtClean="0">
                <a:ln>
                  <a:noFill/>
                </a:ln>
                <a:solidFill>
                  <a:prstClr val="black"/>
                </a:solidFill>
                <a:effectLst/>
                <a:uLnTx/>
                <a:uFillTx/>
                <a:latin typeface="Arial" charset="0"/>
                <a:ea typeface="ＭＳ Ｐゴシック" charset="0"/>
              </a:rPr>
              <a:pPr marL="0" marR="0" lvl="0" indent="0" algn="r" defTabSz="609559" rtl="0" eaLnBrk="1" fontAlgn="base" latinLnBrk="0" hangingPunct="1">
                <a:lnSpc>
                  <a:spcPct val="100000"/>
                </a:lnSpc>
                <a:spcBef>
                  <a:spcPct val="0"/>
                </a:spcBef>
                <a:spcAft>
                  <a:spcPct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Arial" charset="0"/>
              <a:ea typeface="ＭＳ Ｐゴシック" charset="0"/>
            </a:endParaRPr>
          </a:p>
        </p:txBody>
      </p:sp>
    </p:spTree>
    <p:extLst>
      <p:ext uri="{BB962C8B-B14F-4D97-AF65-F5344CB8AC3E}">
        <p14:creationId xmlns:p14="http://schemas.microsoft.com/office/powerpoint/2010/main" val="424249900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09E5C7-91B1-A906-402E-8185D3024C7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A4007CA-5307-A0D9-D596-6F64AFE2E1D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FDC6308-9C3C-E570-0F23-7626A905F1C0}"/>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F5192470-AFFC-085A-3C78-639777854CB1}"/>
              </a:ext>
            </a:extLst>
          </p:cNvPr>
          <p:cNvSpPr>
            <a:spLocks noGrp="1"/>
          </p:cNvSpPr>
          <p:nvPr>
            <p:ph type="sldNum" sz="quarter" idx="5"/>
          </p:nvPr>
        </p:nvSpPr>
        <p:spPr/>
        <p:txBody>
          <a:bodyPr/>
          <a:lstStyle/>
          <a:p>
            <a:pPr marL="0" marR="0" lvl="0" indent="0" algn="r" defTabSz="609559" rtl="0" eaLnBrk="1" fontAlgn="base" latinLnBrk="0" hangingPunct="1">
              <a:lnSpc>
                <a:spcPct val="100000"/>
              </a:lnSpc>
              <a:spcBef>
                <a:spcPct val="0"/>
              </a:spcBef>
              <a:spcAft>
                <a:spcPct val="0"/>
              </a:spcAft>
              <a:buClrTx/>
              <a:buSzTx/>
              <a:buFontTx/>
              <a:buNone/>
              <a:tabLst/>
              <a:defRPr/>
            </a:pPr>
            <a:fld id="{245CCC22-D284-7148-84C6-DDCC68D02363}" type="slidenum">
              <a:rPr kumimoji="0" lang="en-US" sz="1200" b="0" i="0" u="none" strike="noStrike" kern="1200" cap="none" spc="0" normalizeH="0" baseline="0" noProof="0" smtClean="0">
                <a:ln>
                  <a:noFill/>
                </a:ln>
                <a:solidFill>
                  <a:prstClr val="black"/>
                </a:solidFill>
                <a:effectLst/>
                <a:uLnTx/>
                <a:uFillTx/>
                <a:latin typeface="Arial" charset="0"/>
                <a:ea typeface="ＭＳ Ｐゴシック" charset="0"/>
              </a:rPr>
              <a:pPr marL="0" marR="0" lvl="0" indent="0" algn="r" defTabSz="609559" rtl="0" eaLnBrk="1" fontAlgn="base" latinLnBrk="0" hangingPunct="1">
                <a:lnSpc>
                  <a:spcPct val="100000"/>
                </a:lnSpc>
                <a:spcBef>
                  <a:spcPct val="0"/>
                </a:spcBef>
                <a:spcAft>
                  <a:spcPct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Arial" charset="0"/>
              <a:ea typeface="ＭＳ Ｐゴシック" charset="0"/>
            </a:endParaRPr>
          </a:p>
        </p:txBody>
      </p:sp>
    </p:spTree>
    <p:extLst>
      <p:ext uri="{BB962C8B-B14F-4D97-AF65-F5344CB8AC3E}">
        <p14:creationId xmlns:p14="http://schemas.microsoft.com/office/powerpoint/2010/main" val="408011809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C44193-C0CB-B3F2-04A6-F575F785ADE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AF9DD3E-507D-F3A6-53AC-D4937918C26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D072535-EFDB-BC13-425B-DB9904773392}"/>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00727878-7FA0-2C96-B2EB-6872842A93F3}"/>
              </a:ext>
            </a:extLst>
          </p:cNvPr>
          <p:cNvSpPr>
            <a:spLocks noGrp="1"/>
          </p:cNvSpPr>
          <p:nvPr>
            <p:ph type="sldNum" sz="quarter" idx="5"/>
          </p:nvPr>
        </p:nvSpPr>
        <p:spPr/>
        <p:txBody>
          <a:bodyPr/>
          <a:lstStyle/>
          <a:p>
            <a:pPr marL="0" marR="0" lvl="0" indent="0" algn="r" defTabSz="609559" rtl="0" eaLnBrk="1" fontAlgn="base" latinLnBrk="0" hangingPunct="1">
              <a:lnSpc>
                <a:spcPct val="100000"/>
              </a:lnSpc>
              <a:spcBef>
                <a:spcPct val="0"/>
              </a:spcBef>
              <a:spcAft>
                <a:spcPct val="0"/>
              </a:spcAft>
              <a:buClrTx/>
              <a:buSzTx/>
              <a:buFontTx/>
              <a:buNone/>
              <a:tabLst/>
              <a:defRPr/>
            </a:pPr>
            <a:fld id="{245CCC22-D284-7148-84C6-DDCC68D02363}" type="slidenum">
              <a:rPr kumimoji="0" lang="en-US" sz="1200" b="0" i="0" u="none" strike="noStrike" kern="1200" cap="none" spc="0" normalizeH="0" baseline="0" noProof="0" smtClean="0">
                <a:ln>
                  <a:noFill/>
                </a:ln>
                <a:solidFill>
                  <a:prstClr val="black"/>
                </a:solidFill>
                <a:effectLst/>
                <a:uLnTx/>
                <a:uFillTx/>
                <a:latin typeface="Arial" charset="0"/>
                <a:ea typeface="ＭＳ Ｐゴシック" charset="0"/>
              </a:rPr>
              <a:pPr marL="0" marR="0" lvl="0" indent="0" algn="r" defTabSz="609559" rtl="0" eaLnBrk="1" fontAlgn="base" latinLnBrk="0" hangingPunct="1">
                <a:lnSpc>
                  <a:spcPct val="100000"/>
                </a:lnSpc>
                <a:spcBef>
                  <a:spcPct val="0"/>
                </a:spcBef>
                <a:spcAft>
                  <a:spcPct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Arial" charset="0"/>
              <a:ea typeface="ＭＳ Ｐゴシック" charset="0"/>
            </a:endParaRPr>
          </a:p>
        </p:txBody>
      </p:sp>
    </p:spTree>
    <p:extLst>
      <p:ext uri="{BB962C8B-B14F-4D97-AF65-F5344CB8AC3E}">
        <p14:creationId xmlns:p14="http://schemas.microsoft.com/office/powerpoint/2010/main" val="186587489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E4D1D6-B37D-2134-BB66-FE402455580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B863CBB-0F4D-CB96-B61B-F65E55C3A23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F69CC0C-17D1-A60E-6916-5824AF1D2763}"/>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58B36CAA-0810-2C51-A674-FF2794EF9685}"/>
              </a:ext>
            </a:extLst>
          </p:cNvPr>
          <p:cNvSpPr>
            <a:spLocks noGrp="1"/>
          </p:cNvSpPr>
          <p:nvPr>
            <p:ph type="sldNum" sz="quarter" idx="5"/>
          </p:nvPr>
        </p:nvSpPr>
        <p:spPr/>
        <p:txBody>
          <a:bodyPr/>
          <a:lstStyle/>
          <a:p>
            <a:pPr marL="0" marR="0" lvl="0" indent="0" algn="r" defTabSz="609559" rtl="0" eaLnBrk="1" fontAlgn="base" latinLnBrk="0" hangingPunct="1">
              <a:lnSpc>
                <a:spcPct val="100000"/>
              </a:lnSpc>
              <a:spcBef>
                <a:spcPct val="0"/>
              </a:spcBef>
              <a:spcAft>
                <a:spcPct val="0"/>
              </a:spcAft>
              <a:buClrTx/>
              <a:buSzTx/>
              <a:buFontTx/>
              <a:buNone/>
              <a:tabLst/>
              <a:defRPr/>
            </a:pPr>
            <a:fld id="{245CCC22-D284-7148-84C6-DDCC68D02363}" type="slidenum">
              <a:rPr kumimoji="0" lang="en-US" sz="1200" b="0" i="0" u="none" strike="noStrike" kern="1200" cap="none" spc="0" normalizeH="0" baseline="0" noProof="0" smtClean="0">
                <a:ln>
                  <a:noFill/>
                </a:ln>
                <a:solidFill>
                  <a:prstClr val="black"/>
                </a:solidFill>
                <a:effectLst/>
                <a:uLnTx/>
                <a:uFillTx/>
                <a:latin typeface="Arial" charset="0"/>
                <a:ea typeface="ＭＳ Ｐゴシック" charset="0"/>
              </a:rPr>
              <a:pPr marL="0" marR="0" lvl="0" indent="0" algn="r" defTabSz="609559" rtl="0" eaLnBrk="1" fontAlgn="base" latinLnBrk="0" hangingPunct="1">
                <a:lnSpc>
                  <a:spcPct val="100000"/>
                </a:lnSpc>
                <a:spcBef>
                  <a:spcPct val="0"/>
                </a:spcBef>
                <a:spcAft>
                  <a:spcPct val="0"/>
                </a:spcAft>
                <a:buClrTx/>
                <a:buSzTx/>
                <a:buFontTx/>
                <a:buNone/>
                <a:tabLst/>
                <a:defRPr/>
              </a:pPr>
              <a:t>66</a:t>
            </a:fld>
            <a:endParaRPr kumimoji="0" lang="en-US" sz="1200" b="0" i="0" u="none" strike="noStrike" kern="1200" cap="none" spc="0" normalizeH="0" baseline="0" noProof="0">
              <a:ln>
                <a:noFill/>
              </a:ln>
              <a:solidFill>
                <a:prstClr val="black"/>
              </a:solidFill>
              <a:effectLst/>
              <a:uLnTx/>
              <a:uFillTx/>
              <a:latin typeface="Arial" charset="0"/>
              <a:ea typeface="ＭＳ Ｐゴシック" charset="0"/>
            </a:endParaRPr>
          </a:p>
        </p:txBody>
      </p:sp>
    </p:spTree>
    <p:extLst>
      <p:ext uri="{BB962C8B-B14F-4D97-AF65-F5344CB8AC3E}">
        <p14:creationId xmlns:p14="http://schemas.microsoft.com/office/powerpoint/2010/main" val="161547550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3CB2B9-0630-CE89-EB7D-A57D3D5E27F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101465B-E4F2-DF70-5760-B51770F0807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93353BD-12A1-F17B-BCB2-EBF25B7EB836}"/>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36FC1F76-A44C-917E-24CA-1E8BFE02D0C6}"/>
              </a:ext>
            </a:extLst>
          </p:cNvPr>
          <p:cNvSpPr>
            <a:spLocks noGrp="1"/>
          </p:cNvSpPr>
          <p:nvPr>
            <p:ph type="sldNum" sz="quarter" idx="5"/>
          </p:nvPr>
        </p:nvSpPr>
        <p:spPr/>
        <p:txBody>
          <a:bodyPr/>
          <a:lstStyle/>
          <a:p>
            <a:pPr marL="0" marR="0" lvl="0" indent="0" algn="r" defTabSz="609559" rtl="0" eaLnBrk="1" fontAlgn="base" latinLnBrk="0" hangingPunct="1">
              <a:lnSpc>
                <a:spcPct val="100000"/>
              </a:lnSpc>
              <a:spcBef>
                <a:spcPct val="0"/>
              </a:spcBef>
              <a:spcAft>
                <a:spcPct val="0"/>
              </a:spcAft>
              <a:buClrTx/>
              <a:buSzTx/>
              <a:buFontTx/>
              <a:buNone/>
              <a:tabLst/>
              <a:defRPr/>
            </a:pPr>
            <a:fld id="{245CCC22-D284-7148-84C6-DDCC68D02363}" type="slidenum">
              <a:rPr kumimoji="0" lang="en-US" sz="1200" b="0" i="0" u="none" strike="noStrike" kern="1200" cap="none" spc="0" normalizeH="0" baseline="0" noProof="0" smtClean="0">
                <a:ln>
                  <a:noFill/>
                </a:ln>
                <a:solidFill>
                  <a:prstClr val="black"/>
                </a:solidFill>
                <a:effectLst/>
                <a:uLnTx/>
                <a:uFillTx/>
                <a:latin typeface="Arial" charset="0"/>
                <a:ea typeface="ＭＳ Ｐゴシック" charset="0"/>
              </a:rPr>
              <a:pPr marL="0" marR="0" lvl="0" indent="0" algn="r" defTabSz="609559" rtl="0" eaLnBrk="1" fontAlgn="base" latinLnBrk="0" hangingPunct="1">
                <a:lnSpc>
                  <a:spcPct val="100000"/>
                </a:lnSpc>
                <a:spcBef>
                  <a:spcPct val="0"/>
                </a:spcBef>
                <a:spcAft>
                  <a:spcPct val="0"/>
                </a:spcAft>
                <a:buClrTx/>
                <a:buSzTx/>
                <a:buFontTx/>
                <a:buNone/>
                <a:tabLst/>
                <a:defRPr/>
              </a:pPr>
              <a:t>72</a:t>
            </a:fld>
            <a:endParaRPr kumimoji="0" lang="en-US" sz="1200" b="0" i="0" u="none" strike="noStrike" kern="1200" cap="none" spc="0" normalizeH="0" baseline="0" noProof="0">
              <a:ln>
                <a:noFill/>
              </a:ln>
              <a:solidFill>
                <a:prstClr val="black"/>
              </a:solidFill>
              <a:effectLst/>
              <a:uLnTx/>
              <a:uFillTx/>
              <a:latin typeface="Arial" charset="0"/>
              <a:ea typeface="ＭＳ Ｐゴシック" charset="0"/>
            </a:endParaRPr>
          </a:p>
        </p:txBody>
      </p:sp>
    </p:spTree>
    <p:extLst>
      <p:ext uri="{BB962C8B-B14F-4D97-AF65-F5344CB8AC3E}">
        <p14:creationId xmlns:p14="http://schemas.microsoft.com/office/powerpoint/2010/main" val="4712127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5D039D-3B6B-61B6-D7BF-BC12617AA04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6B0029B-1D78-89FA-656C-46DFEBC9930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41E9CD9-2773-31E3-2EFC-35FE7F28265E}"/>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7B403416-790B-C762-9F76-06FE7F72B509}"/>
              </a:ext>
            </a:extLst>
          </p:cNvPr>
          <p:cNvSpPr>
            <a:spLocks noGrp="1"/>
          </p:cNvSpPr>
          <p:nvPr>
            <p:ph type="sldNum" sz="quarter" idx="5"/>
          </p:nvPr>
        </p:nvSpPr>
        <p:spPr/>
        <p:txBody>
          <a:bodyPr/>
          <a:lstStyle/>
          <a:p>
            <a:fld id="{245CCC22-D284-7148-84C6-DDCC68D02363}" type="slidenum">
              <a:rPr lang="en-US" smtClean="0"/>
              <a:t>3</a:t>
            </a:fld>
            <a:endParaRPr lang="en-US"/>
          </a:p>
        </p:txBody>
      </p:sp>
    </p:spTree>
    <p:extLst>
      <p:ext uri="{BB962C8B-B14F-4D97-AF65-F5344CB8AC3E}">
        <p14:creationId xmlns:p14="http://schemas.microsoft.com/office/powerpoint/2010/main" val="365665565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E52EFD-B8F0-D79C-F9D6-A08FB613598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51BADE-B349-26F6-BB66-20E55977B61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5EF377F-F995-D089-CAF6-3701F7DC421B}"/>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7FD125E0-557F-30F8-3590-F14C0971C2A0}"/>
              </a:ext>
            </a:extLst>
          </p:cNvPr>
          <p:cNvSpPr>
            <a:spLocks noGrp="1"/>
          </p:cNvSpPr>
          <p:nvPr>
            <p:ph type="sldNum" sz="quarter" idx="5"/>
          </p:nvPr>
        </p:nvSpPr>
        <p:spPr/>
        <p:txBody>
          <a:bodyPr/>
          <a:lstStyle/>
          <a:p>
            <a:pPr marL="0" marR="0" lvl="0" indent="0" algn="r" defTabSz="609559" rtl="0" eaLnBrk="1" fontAlgn="base" latinLnBrk="0" hangingPunct="1">
              <a:lnSpc>
                <a:spcPct val="100000"/>
              </a:lnSpc>
              <a:spcBef>
                <a:spcPct val="0"/>
              </a:spcBef>
              <a:spcAft>
                <a:spcPct val="0"/>
              </a:spcAft>
              <a:buClrTx/>
              <a:buSzTx/>
              <a:buFontTx/>
              <a:buNone/>
              <a:tabLst/>
              <a:defRPr/>
            </a:pPr>
            <a:fld id="{245CCC22-D284-7148-84C6-DDCC68D02363}" type="slidenum">
              <a:rPr kumimoji="0" lang="en-US" sz="1200" b="0" i="0" u="none" strike="noStrike" kern="1200" cap="none" spc="0" normalizeH="0" baseline="0" noProof="0" smtClean="0">
                <a:ln>
                  <a:noFill/>
                </a:ln>
                <a:solidFill>
                  <a:prstClr val="black"/>
                </a:solidFill>
                <a:effectLst/>
                <a:uLnTx/>
                <a:uFillTx/>
                <a:latin typeface="Arial" charset="0"/>
                <a:ea typeface="ＭＳ Ｐゴシック" charset="0"/>
              </a:rPr>
              <a:pPr marL="0" marR="0" lvl="0" indent="0" algn="r" defTabSz="609559" rtl="0" eaLnBrk="1" fontAlgn="base" latinLnBrk="0" hangingPunct="1">
                <a:lnSpc>
                  <a:spcPct val="100000"/>
                </a:lnSpc>
                <a:spcBef>
                  <a:spcPct val="0"/>
                </a:spcBef>
                <a:spcAft>
                  <a:spcPct val="0"/>
                </a:spcAft>
                <a:buClrTx/>
                <a:buSzTx/>
                <a:buFontTx/>
                <a:buNone/>
                <a:tabLst/>
                <a:defRPr/>
              </a:pPr>
              <a:t>88</a:t>
            </a:fld>
            <a:endParaRPr kumimoji="0" lang="en-US" sz="1200" b="0" i="0" u="none" strike="noStrike" kern="1200" cap="none" spc="0" normalizeH="0" baseline="0" noProof="0">
              <a:ln>
                <a:noFill/>
              </a:ln>
              <a:solidFill>
                <a:prstClr val="black"/>
              </a:solidFill>
              <a:effectLst/>
              <a:uLnTx/>
              <a:uFillTx/>
              <a:latin typeface="Arial" charset="0"/>
              <a:ea typeface="ＭＳ Ｐゴシック" charset="0"/>
            </a:endParaRPr>
          </a:p>
        </p:txBody>
      </p:sp>
    </p:spTree>
    <p:extLst>
      <p:ext uri="{BB962C8B-B14F-4D97-AF65-F5344CB8AC3E}">
        <p14:creationId xmlns:p14="http://schemas.microsoft.com/office/powerpoint/2010/main" val="305539201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7F91CF-CB01-26E7-0DED-E28BF6B9FD2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6E48C27-EC3A-D860-CD66-BBA128F3BAE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6C384B5-D7D5-971F-0C2C-486824731EF4}"/>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DBFB8F15-6341-8776-39AF-AE50E6A76887}"/>
              </a:ext>
            </a:extLst>
          </p:cNvPr>
          <p:cNvSpPr>
            <a:spLocks noGrp="1"/>
          </p:cNvSpPr>
          <p:nvPr>
            <p:ph type="sldNum" sz="quarter" idx="5"/>
          </p:nvPr>
        </p:nvSpPr>
        <p:spPr/>
        <p:txBody>
          <a:bodyPr/>
          <a:lstStyle/>
          <a:p>
            <a:pPr marL="0" marR="0" lvl="0" indent="0" algn="r" defTabSz="609559" rtl="0" eaLnBrk="1" fontAlgn="base" latinLnBrk="0" hangingPunct="1">
              <a:lnSpc>
                <a:spcPct val="100000"/>
              </a:lnSpc>
              <a:spcBef>
                <a:spcPct val="0"/>
              </a:spcBef>
              <a:spcAft>
                <a:spcPct val="0"/>
              </a:spcAft>
              <a:buClrTx/>
              <a:buSzTx/>
              <a:buFontTx/>
              <a:buNone/>
              <a:tabLst/>
              <a:defRPr/>
            </a:pPr>
            <a:fld id="{245CCC22-D284-7148-84C6-DDCC68D02363}" type="slidenum">
              <a:rPr kumimoji="0" lang="en-US" sz="1200" b="0" i="0" u="none" strike="noStrike" kern="1200" cap="none" spc="0" normalizeH="0" baseline="0" noProof="0" smtClean="0">
                <a:ln>
                  <a:noFill/>
                </a:ln>
                <a:solidFill>
                  <a:prstClr val="black"/>
                </a:solidFill>
                <a:effectLst/>
                <a:uLnTx/>
                <a:uFillTx/>
                <a:latin typeface="Arial" charset="0"/>
                <a:ea typeface="ＭＳ Ｐゴシック" charset="0"/>
              </a:rPr>
              <a:pPr marL="0" marR="0" lvl="0" indent="0" algn="r" defTabSz="609559" rtl="0" eaLnBrk="1" fontAlgn="base" latinLnBrk="0" hangingPunct="1">
                <a:lnSpc>
                  <a:spcPct val="100000"/>
                </a:lnSpc>
                <a:spcBef>
                  <a:spcPct val="0"/>
                </a:spcBef>
                <a:spcAft>
                  <a:spcPct val="0"/>
                </a:spcAft>
                <a:buClrTx/>
                <a:buSzTx/>
                <a:buFontTx/>
                <a:buNone/>
                <a:tabLst/>
                <a:defRPr/>
              </a:pPr>
              <a:t>98</a:t>
            </a:fld>
            <a:endParaRPr kumimoji="0" lang="en-US" sz="1200" b="0" i="0" u="none" strike="noStrike" kern="1200" cap="none" spc="0" normalizeH="0" baseline="0" noProof="0">
              <a:ln>
                <a:noFill/>
              </a:ln>
              <a:solidFill>
                <a:prstClr val="black"/>
              </a:solidFill>
              <a:effectLst/>
              <a:uLnTx/>
              <a:uFillTx/>
              <a:latin typeface="Arial" charset="0"/>
              <a:ea typeface="ＭＳ Ｐゴシック" charset="0"/>
            </a:endParaRPr>
          </a:p>
        </p:txBody>
      </p:sp>
    </p:spTree>
    <p:extLst>
      <p:ext uri="{BB962C8B-B14F-4D97-AF65-F5344CB8AC3E}">
        <p14:creationId xmlns:p14="http://schemas.microsoft.com/office/powerpoint/2010/main" val="325717768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75ABFF-0C6F-F2AA-B80D-AB175762809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738491-55E0-D500-D925-F0D694966C8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020BCD1-432D-D948-B372-64E2E4D135FF}"/>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4EC9D0DA-A273-C5E1-D8BC-E746B812A235}"/>
              </a:ext>
            </a:extLst>
          </p:cNvPr>
          <p:cNvSpPr>
            <a:spLocks noGrp="1"/>
          </p:cNvSpPr>
          <p:nvPr>
            <p:ph type="sldNum" sz="quarter" idx="5"/>
          </p:nvPr>
        </p:nvSpPr>
        <p:spPr/>
        <p:txBody>
          <a:bodyPr/>
          <a:lstStyle/>
          <a:p>
            <a:pPr marL="0" marR="0" lvl="0" indent="0" algn="r" defTabSz="609559" rtl="0" eaLnBrk="1" fontAlgn="base" latinLnBrk="0" hangingPunct="1">
              <a:lnSpc>
                <a:spcPct val="100000"/>
              </a:lnSpc>
              <a:spcBef>
                <a:spcPct val="0"/>
              </a:spcBef>
              <a:spcAft>
                <a:spcPct val="0"/>
              </a:spcAft>
              <a:buClrTx/>
              <a:buSzTx/>
              <a:buFontTx/>
              <a:buNone/>
              <a:tabLst/>
              <a:defRPr/>
            </a:pPr>
            <a:fld id="{245CCC22-D284-7148-84C6-DDCC68D02363}" type="slidenum">
              <a:rPr kumimoji="0" lang="en-US" sz="1200" b="0" i="0" u="none" strike="noStrike" kern="1200" cap="none" spc="0" normalizeH="0" baseline="0" noProof="0" smtClean="0">
                <a:ln>
                  <a:noFill/>
                </a:ln>
                <a:solidFill>
                  <a:prstClr val="black"/>
                </a:solidFill>
                <a:effectLst/>
                <a:uLnTx/>
                <a:uFillTx/>
                <a:latin typeface="Arial" charset="0"/>
                <a:ea typeface="ＭＳ Ｐゴシック" charset="0"/>
              </a:rPr>
              <a:pPr marL="0" marR="0" lvl="0" indent="0" algn="r" defTabSz="609559" rtl="0" eaLnBrk="1" fontAlgn="base" latinLnBrk="0" hangingPunct="1">
                <a:lnSpc>
                  <a:spcPct val="100000"/>
                </a:lnSpc>
                <a:spcBef>
                  <a:spcPct val="0"/>
                </a:spcBef>
                <a:spcAft>
                  <a:spcPct val="0"/>
                </a:spcAft>
                <a:buClrTx/>
                <a:buSzTx/>
                <a:buFontTx/>
                <a:buNone/>
                <a:tabLst/>
                <a:defRPr/>
              </a:pPr>
              <a:t>106</a:t>
            </a:fld>
            <a:endParaRPr kumimoji="0" lang="en-US" sz="1200" b="0" i="0" u="none" strike="noStrike" kern="1200" cap="none" spc="0" normalizeH="0" baseline="0" noProof="0">
              <a:ln>
                <a:noFill/>
              </a:ln>
              <a:solidFill>
                <a:prstClr val="black"/>
              </a:solidFill>
              <a:effectLst/>
              <a:uLnTx/>
              <a:uFillTx/>
              <a:latin typeface="Arial" charset="0"/>
              <a:ea typeface="ＭＳ Ｐゴシック" charset="0"/>
            </a:endParaRPr>
          </a:p>
        </p:txBody>
      </p:sp>
    </p:spTree>
    <p:extLst>
      <p:ext uri="{BB962C8B-B14F-4D97-AF65-F5344CB8AC3E}">
        <p14:creationId xmlns:p14="http://schemas.microsoft.com/office/powerpoint/2010/main" val="330424763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D01297-BF4B-DCF5-8CC3-354E3888996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AD1BBE6-6822-7C48-A6EA-99DCFDC8594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74776C5-A1FE-D1F4-35BA-0933299F8D49}"/>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EF0D603F-916A-4872-F86F-C19B4A18E084}"/>
              </a:ext>
            </a:extLst>
          </p:cNvPr>
          <p:cNvSpPr>
            <a:spLocks noGrp="1"/>
          </p:cNvSpPr>
          <p:nvPr>
            <p:ph type="sldNum" sz="quarter" idx="5"/>
          </p:nvPr>
        </p:nvSpPr>
        <p:spPr/>
        <p:txBody>
          <a:bodyPr/>
          <a:lstStyle/>
          <a:p>
            <a:pPr marL="0" marR="0" lvl="0" indent="0" algn="r" defTabSz="609559" rtl="0" eaLnBrk="1" fontAlgn="base" latinLnBrk="0" hangingPunct="1">
              <a:lnSpc>
                <a:spcPct val="100000"/>
              </a:lnSpc>
              <a:spcBef>
                <a:spcPct val="0"/>
              </a:spcBef>
              <a:spcAft>
                <a:spcPct val="0"/>
              </a:spcAft>
              <a:buClrTx/>
              <a:buSzTx/>
              <a:buFontTx/>
              <a:buNone/>
              <a:tabLst/>
              <a:defRPr/>
            </a:pPr>
            <a:fld id="{245CCC22-D284-7148-84C6-DDCC68D02363}" type="slidenum">
              <a:rPr kumimoji="0" lang="en-US" sz="1200" b="0" i="0" u="none" strike="noStrike" kern="1200" cap="none" spc="0" normalizeH="0" baseline="0" noProof="0" smtClean="0">
                <a:ln>
                  <a:noFill/>
                </a:ln>
                <a:solidFill>
                  <a:prstClr val="black"/>
                </a:solidFill>
                <a:effectLst/>
                <a:uLnTx/>
                <a:uFillTx/>
                <a:latin typeface="Arial" charset="0"/>
                <a:ea typeface="ＭＳ Ｐゴシック" charset="0"/>
              </a:rPr>
              <a:pPr marL="0" marR="0" lvl="0" indent="0" algn="r" defTabSz="609559" rtl="0" eaLnBrk="1" fontAlgn="base" latinLnBrk="0" hangingPunct="1">
                <a:lnSpc>
                  <a:spcPct val="100000"/>
                </a:lnSpc>
                <a:spcBef>
                  <a:spcPct val="0"/>
                </a:spcBef>
                <a:spcAft>
                  <a:spcPct val="0"/>
                </a:spcAft>
                <a:buClrTx/>
                <a:buSzTx/>
                <a:buFontTx/>
                <a:buNone/>
                <a:tabLst/>
                <a:defRPr/>
              </a:pPr>
              <a:t>108</a:t>
            </a:fld>
            <a:endParaRPr kumimoji="0" lang="en-US" sz="1200" b="0" i="0" u="none" strike="noStrike" kern="1200" cap="none" spc="0" normalizeH="0" baseline="0" noProof="0">
              <a:ln>
                <a:noFill/>
              </a:ln>
              <a:solidFill>
                <a:prstClr val="black"/>
              </a:solidFill>
              <a:effectLst/>
              <a:uLnTx/>
              <a:uFillTx/>
              <a:latin typeface="Arial" charset="0"/>
              <a:ea typeface="ＭＳ Ｐゴシック" charset="0"/>
            </a:endParaRPr>
          </a:p>
        </p:txBody>
      </p:sp>
    </p:spTree>
    <p:extLst>
      <p:ext uri="{BB962C8B-B14F-4D97-AF65-F5344CB8AC3E}">
        <p14:creationId xmlns:p14="http://schemas.microsoft.com/office/powerpoint/2010/main" val="221722188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D01297-BF4B-DCF5-8CC3-354E3888996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AD1BBE6-6822-7C48-A6EA-99DCFDC8594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74776C5-A1FE-D1F4-35BA-0933299F8D49}"/>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EF0D603F-916A-4872-F86F-C19B4A18E084}"/>
              </a:ext>
            </a:extLst>
          </p:cNvPr>
          <p:cNvSpPr>
            <a:spLocks noGrp="1"/>
          </p:cNvSpPr>
          <p:nvPr>
            <p:ph type="sldNum" sz="quarter" idx="5"/>
          </p:nvPr>
        </p:nvSpPr>
        <p:spPr/>
        <p:txBody>
          <a:bodyPr/>
          <a:lstStyle/>
          <a:p>
            <a:pPr marL="0" marR="0" lvl="0" indent="0" algn="r" defTabSz="609559" rtl="0" eaLnBrk="1" fontAlgn="base" latinLnBrk="0" hangingPunct="1">
              <a:lnSpc>
                <a:spcPct val="100000"/>
              </a:lnSpc>
              <a:spcBef>
                <a:spcPct val="0"/>
              </a:spcBef>
              <a:spcAft>
                <a:spcPct val="0"/>
              </a:spcAft>
              <a:buClrTx/>
              <a:buSzTx/>
              <a:buFontTx/>
              <a:buNone/>
              <a:tabLst/>
              <a:defRPr/>
            </a:pPr>
            <a:fld id="{245CCC22-D284-7148-84C6-DDCC68D02363}" type="slidenum">
              <a:rPr kumimoji="0" lang="en-US" sz="1200" b="0" i="0" u="none" strike="noStrike" kern="1200" cap="none" spc="0" normalizeH="0" baseline="0" noProof="0" smtClean="0">
                <a:ln>
                  <a:noFill/>
                </a:ln>
                <a:solidFill>
                  <a:prstClr val="black"/>
                </a:solidFill>
                <a:effectLst/>
                <a:uLnTx/>
                <a:uFillTx/>
                <a:latin typeface="Arial" charset="0"/>
                <a:ea typeface="ＭＳ Ｐゴシック" charset="0"/>
              </a:rPr>
              <a:pPr marL="0" marR="0" lvl="0" indent="0" algn="r" defTabSz="609559" rtl="0" eaLnBrk="1" fontAlgn="base" latinLnBrk="0" hangingPunct="1">
                <a:lnSpc>
                  <a:spcPct val="100000"/>
                </a:lnSpc>
                <a:spcBef>
                  <a:spcPct val="0"/>
                </a:spcBef>
                <a:spcAft>
                  <a:spcPct val="0"/>
                </a:spcAft>
                <a:buClrTx/>
                <a:buSzTx/>
                <a:buFontTx/>
                <a:buNone/>
                <a:tabLst/>
                <a:defRPr/>
              </a:pPr>
              <a:t>118</a:t>
            </a:fld>
            <a:endParaRPr kumimoji="0" lang="en-US" sz="1200" b="0" i="0" u="none" strike="noStrike" kern="1200" cap="none" spc="0" normalizeH="0" baseline="0" noProof="0">
              <a:ln>
                <a:noFill/>
              </a:ln>
              <a:solidFill>
                <a:prstClr val="black"/>
              </a:solidFill>
              <a:effectLst/>
              <a:uLnTx/>
              <a:uFillTx/>
              <a:latin typeface="Arial" charset="0"/>
              <a:ea typeface="ＭＳ Ｐゴシック" charset="0"/>
            </a:endParaRPr>
          </a:p>
        </p:txBody>
      </p:sp>
    </p:spTree>
    <p:extLst>
      <p:ext uri="{BB962C8B-B14F-4D97-AF65-F5344CB8AC3E}">
        <p14:creationId xmlns:p14="http://schemas.microsoft.com/office/powerpoint/2010/main" val="221722188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D01297-BF4B-DCF5-8CC3-354E3888996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AD1BBE6-6822-7C48-A6EA-99DCFDC8594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74776C5-A1FE-D1F4-35BA-0933299F8D49}"/>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EF0D603F-916A-4872-F86F-C19B4A18E084}"/>
              </a:ext>
            </a:extLst>
          </p:cNvPr>
          <p:cNvSpPr>
            <a:spLocks noGrp="1"/>
          </p:cNvSpPr>
          <p:nvPr>
            <p:ph type="sldNum" sz="quarter" idx="5"/>
          </p:nvPr>
        </p:nvSpPr>
        <p:spPr/>
        <p:txBody>
          <a:bodyPr/>
          <a:lstStyle/>
          <a:p>
            <a:pPr marL="0" marR="0" lvl="0" indent="0" algn="r" defTabSz="609559" rtl="0" eaLnBrk="1" fontAlgn="base" latinLnBrk="0" hangingPunct="1">
              <a:lnSpc>
                <a:spcPct val="100000"/>
              </a:lnSpc>
              <a:spcBef>
                <a:spcPct val="0"/>
              </a:spcBef>
              <a:spcAft>
                <a:spcPct val="0"/>
              </a:spcAft>
              <a:buClrTx/>
              <a:buSzTx/>
              <a:buFontTx/>
              <a:buNone/>
              <a:tabLst/>
              <a:defRPr/>
            </a:pPr>
            <a:fld id="{245CCC22-D284-7148-84C6-DDCC68D02363}" type="slidenum">
              <a:rPr kumimoji="0" lang="en-US" sz="1200" b="0" i="0" u="none" strike="noStrike" kern="1200" cap="none" spc="0" normalizeH="0" baseline="0" noProof="0" smtClean="0">
                <a:ln>
                  <a:noFill/>
                </a:ln>
                <a:solidFill>
                  <a:prstClr val="black"/>
                </a:solidFill>
                <a:effectLst/>
                <a:uLnTx/>
                <a:uFillTx/>
                <a:latin typeface="Arial" charset="0"/>
                <a:ea typeface="ＭＳ Ｐゴシック" charset="0"/>
              </a:rPr>
              <a:pPr marL="0" marR="0" lvl="0" indent="0" algn="r" defTabSz="609559" rtl="0" eaLnBrk="1" fontAlgn="base" latinLnBrk="0" hangingPunct="1">
                <a:lnSpc>
                  <a:spcPct val="100000"/>
                </a:lnSpc>
                <a:spcBef>
                  <a:spcPct val="0"/>
                </a:spcBef>
                <a:spcAft>
                  <a:spcPct val="0"/>
                </a:spcAft>
                <a:buClrTx/>
                <a:buSzTx/>
                <a:buFontTx/>
                <a:buNone/>
                <a:tabLst/>
                <a:defRPr/>
              </a:pPr>
              <a:t>123</a:t>
            </a:fld>
            <a:endParaRPr kumimoji="0" lang="en-US" sz="1200" b="0" i="0" u="none" strike="noStrike" kern="1200" cap="none" spc="0" normalizeH="0" baseline="0" noProof="0">
              <a:ln>
                <a:noFill/>
              </a:ln>
              <a:solidFill>
                <a:prstClr val="black"/>
              </a:solidFill>
              <a:effectLst/>
              <a:uLnTx/>
              <a:uFillTx/>
              <a:latin typeface="Arial" charset="0"/>
              <a:ea typeface="ＭＳ Ｐゴシック" charset="0"/>
            </a:endParaRPr>
          </a:p>
        </p:txBody>
      </p:sp>
    </p:spTree>
    <p:extLst>
      <p:ext uri="{BB962C8B-B14F-4D97-AF65-F5344CB8AC3E}">
        <p14:creationId xmlns:p14="http://schemas.microsoft.com/office/powerpoint/2010/main" val="221722188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45CCC22-D284-7148-84C6-DDCC68D02363}" type="slidenum">
              <a:rPr lang="en-US" smtClean="0"/>
              <a:t>115</a:t>
            </a:fld>
            <a:endParaRPr lang="en-US"/>
          </a:p>
        </p:txBody>
      </p:sp>
    </p:spTree>
    <p:extLst>
      <p:ext uri="{BB962C8B-B14F-4D97-AF65-F5344CB8AC3E}">
        <p14:creationId xmlns:p14="http://schemas.microsoft.com/office/powerpoint/2010/main" val="36045108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A2E1B8-6C42-F8C7-5358-5FB3AFF580A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13C91AE-7148-DF5C-27E8-362676EFCA0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BEF28E2-56C7-6A30-E0CA-1CEF01F2EFF9}"/>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D1ED7775-38F1-648D-36B6-6B7552707BBB}"/>
              </a:ext>
            </a:extLst>
          </p:cNvPr>
          <p:cNvSpPr>
            <a:spLocks noGrp="1"/>
          </p:cNvSpPr>
          <p:nvPr>
            <p:ph type="sldNum" sz="quarter" idx="5"/>
          </p:nvPr>
        </p:nvSpPr>
        <p:spPr/>
        <p:txBody>
          <a:bodyPr/>
          <a:lstStyle/>
          <a:p>
            <a:fld id="{245CCC22-D284-7148-84C6-DDCC68D02363}" type="slidenum">
              <a:rPr lang="en-US" smtClean="0"/>
              <a:t>4</a:t>
            </a:fld>
            <a:endParaRPr lang="en-US"/>
          </a:p>
        </p:txBody>
      </p:sp>
    </p:spTree>
    <p:extLst>
      <p:ext uri="{BB962C8B-B14F-4D97-AF65-F5344CB8AC3E}">
        <p14:creationId xmlns:p14="http://schemas.microsoft.com/office/powerpoint/2010/main" val="21224981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69806C-7640-0641-B671-18DBE86DCB6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DF3A47C-28F2-A4CE-68A9-4179058C40E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9A9A0F2-A81C-545B-86E4-D07A430AA9CD}"/>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BFD596F7-64EF-080D-2424-228846622732}"/>
              </a:ext>
            </a:extLst>
          </p:cNvPr>
          <p:cNvSpPr>
            <a:spLocks noGrp="1"/>
          </p:cNvSpPr>
          <p:nvPr>
            <p:ph type="sldNum" sz="quarter" idx="5"/>
          </p:nvPr>
        </p:nvSpPr>
        <p:spPr/>
        <p:txBody>
          <a:bodyPr/>
          <a:lstStyle/>
          <a:p>
            <a:fld id="{245CCC22-D284-7148-84C6-DDCC68D02363}" type="slidenum">
              <a:rPr lang="en-US" smtClean="0"/>
              <a:t>5</a:t>
            </a:fld>
            <a:endParaRPr lang="en-US"/>
          </a:p>
        </p:txBody>
      </p:sp>
    </p:spTree>
    <p:extLst>
      <p:ext uri="{BB962C8B-B14F-4D97-AF65-F5344CB8AC3E}">
        <p14:creationId xmlns:p14="http://schemas.microsoft.com/office/powerpoint/2010/main" val="28932225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6ACF82-219D-4C46-629F-F47C6700520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E19EDB9-9875-6A66-8558-3A8E6A51B77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2B386AB-D553-FEDF-E23B-1936C8F0E08D}"/>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ADDC0F63-779C-4144-29C6-FDC54903D84F}"/>
              </a:ext>
            </a:extLst>
          </p:cNvPr>
          <p:cNvSpPr>
            <a:spLocks noGrp="1"/>
          </p:cNvSpPr>
          <p:nvPr>
            <p:ph type="sldNum" sz="quarter" idx="5"/>
          </p:nvPr>
        </p:nvSpPr>
        <p:spPr/>
        <p:txBody>
          <a:bodyPr/>
          <a:lstStyle/>
          <a:p>
            <a:fld id="{245CCC22-D284-7148-84C6-DDCC68D02363}" type="slidenum">
              <a:rPr lang="en-US" smtClean="0"/>
              <a:t>6</a:t>
            </a:fld>
            <a:endParaRPr lang="en-US"/>
          </a:p>
        </p:txBody>
      </p:sp>
    </p:spTree>
    <p:extLst>
      <p:ext uri="{BB962C8B-B14F-4D97-AF65-F5344CB8AC3E}">
        <p14:creationId xmlns:p14="http://schemas.microsoft.com/office/powerpoint/2010/main" val="14340310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C8916D-1F65-FD52-BF63-09493E85899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6DE64D4-E20F-57D2-58F6-37A742AA415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A56A6D4-D61C-A5F7-830E-AC3B14B48D9E}"/>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5DF1E2C5-0452-585C-3D07-FE74B0AF1357}"/>
              </a:ext>
            </a:extLst>
          </p:cNvPr>
          <p:cNvSpPr>
            <a:spLocks noGrp="1"/>
          </p:cNvSpPr>
          <p:nvPr>
            <p:ph type="sldNum" sz="quarter" idx="5"/>
          </p:nvPr>
        </p:nvSpPr>
        <p:spPr/>
        <p:txBody>
          <a:bodyPr/>
          <a:lstStyle/>
          <a:p>
            <a:fld id="{245CCC22-D284-7148-84C6-DDCC68D02363}" type="slidenum">
              <a:rPr lang="en-US" smtClean="0"/>
              <a:t>7</a:t>
            </a:fld>
            <a:endParaRPr lang="en-US"/>
          </a:p>
        </p:txBody>
      </p:sp>
    </p:spTree>
    <p:extLst>
      <p:ext uri="{BB962C8B-B14F-4D97-AF65-F5344CB8AC3E}">
        <p14:creationId xmlns:p14="http://schemas.microsoft.com/office/powerpoint/2010/main" val="4893708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052FC9-0EED-F1BB-79C8-7B3CD2F87D2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5C83F48-B0D5-8F1B-730C-5DD049AC72D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BA9E37C-EB8B-67D8-E4C7-E183585AB1DE}"/>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240ADF1B-BCA3-5AA5-5398-9AF98E96CFE7}"/>
              </a:ext>
            </a:extLst>
          </p:cNvPr>
          <p:cNvSpPr>
            <a:spLocks noGrp="1"/>
          </p:cNvSpPr>
          <p:nvPr>
            <p:ph type="sldNum" sz="quarter" idx="5"/>
          </p:nvPr>
        </p:nvSpPr>
        <p:spPr/>
        <p:txBody>
          <a:bodyPr/>
          <a:lstStyle/>
          <a:p>
            <a:fld id="{245CCC22-D284-7148-84C6-DDCC68D02363}" type="slidenum">
              <a:rPr lang="en-US" smtClean="0"/>
              <a:t>9</a:t>
            </a:fld>
            <a:endParaRPr lang="en-US"/>
          </a:p>
        </p:txBody>
      </p:sp>
    </p:spTree>
    <p:extLst>
      <p:ext uri="{BB962C8B-B14F-4D97-AF65-F5344CB8AC3E}">
        <p14:creationId xmlns:p14="http://schemas.microsoft.com/office/powerpoint/2010/main" val="3079880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03BB95-72BE-201E-01F6-74298343237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A1B97FF-13B9-D8BD-BD08-864293F0C25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6543C2D-7730-BCDD-5629-82B69265BE97}"/>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48D3760C-FFD4-432D-201B-B27C44F1586A}"/>
              </a:ext>
            </a:extLst>
          </p:cNvPr>
          <p:cNvSpPr>
            <a:spLocks noGrp="1"/>
          </p:cNvSpPr>
          <p:nvPr>
            <p:ph type="sldNum" sz="quarter" idx="5"/>
          </p:nvPr>
        </p:nvSpPr>
        <p:spPr/>
        <p:txBody>
          <a:bodyPr/>
          <a:lstStyle/>
          <a:p>
            <a:fld id="{245CCC22-D284-7148-84C6-DDCC68D02363}" type="slidenum">
              <a:rPr lang="en-US" smtClean="0"/>
              <a:t>10</a:t>
            </a:fld>
            <a:endParaRPr lang="en-US"/>
          </a:p>
        </p:txBody>
      </p:sp>
    </p:spTree>
    <p:extLst>
      <p:ext uri="{BB962C8B-B14F-4D97-AF65-F5344CB8AC3E}">
        <p14:creationId xmlns:p14="http://schemas.microsoft.com/office/powerpoint/2010/main" val="7893306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One Column">
    <p:spTree>
      <p:nvGrpSpPr>
        <p:cNvPr id="1" name=""/>
        <p:cNvGrpSpPr/>
        <p:nvPr/>
      </p:nvGrpSpPr>
      <p:grpSpPr>
        <a:xfrm>
          <a:off x="0" y="0"/>
          <a:ext cx="0" cy="0"/>
          <a:chOff x="0" y="0"/>
          <a:chExt cx="0" cy="0"/>
        </a:xfrm>
      </p:grpSpPr>
      <p:sp>
        <p:nvSpPr>
          <p:cNvPr id="7" name="Text Placeholder 2">
            <a:extLst>
              <a:ext uri="{FF2B5EF4-FFF2-40B4-BE49-F238E27FC236}">
                <a16:creationId xmlns:a16="http://schemas.microsoft.com/office/drawing/2014/main" id="{288E9818-CDB2-294C-86DC-E17877CD33A8}"/>
              </a:ext>
            </a:extLst>
          </p:cNvPr>
          <p:cNvSpPr>
            <a:spLocks noGrp="1"/>
          </p:cNvSpPr>
          <p:nvPr>
            <p:ph type="body" sz="quarter" idx="15" hasCustomPrompt="1"/>
          </p:nvPr>
        </p:nvSpPr>
        <p:spPr>
          <a:xfrm>
            <a:off x="621802" y="2565400"/>
            <a:ext cx="5165015" cy="2743200"/>
          </a:xfrm>
          <a:prstGeom prst="rect">
            <a:avLst/>
          </a:prstGeom>
        </p:spPr>
        <p:txBody>
          <a:bodyPr lIns="45720" tIns="45720" rIns="45720" bIns="45720">
            <a:noAutofit/>
          </a:bodyPr>
          <a:lstStyle>
            <a:lvl1pPr marL="0" marR="0" indent="0" algn="l" defTabSz="912002" rtl="0" eaLnBrk="1" fontAlgn="base" latinLnBrk="0" hangingPunct="1">
              <a:lnSpc>
                <a:spcPct val="100000"/>
              </a:lnSpc>
              <a:spcBef>
                <a:spcPts val="0"/>
              </a:spcBef>
              <a:spcAft>
                <a:spcPts val="600"/>
              </a:spcAft>
              <a:buClr>
                <a:schemeClr val="tx2"/>
              </a:buClr>
              <a:buSzPct val="90000"/>
              <a:buFont typeface="Arial" panose="020B0604020202020204" pitchFamily="34" charset="0"/>
              <a:buNone/>
              <a:tabLst/>
              <a:defRPr sz="1400" b="0" i="0" baseline="0">
                <a:solidFill>
                  <a:schemeClr val="tx1"/>
                </a:solidFill>
                <a:latin typeface="+mn-lt"/>
                <a:cs typeface="CiscoSansTT Light" panose="020B0503020201020303" pitchFamily="34" charset="0"/>
              </a:defRPr>
            </a:lvl1pPr>
            <a:lvl2pPr marL="406249" indent="0">
              <a:buNone/>
              <a:defRPr/>
            </a:lvl2pPr>
            <a:lvl3pPr marL="569692" indent="0">
              <a:buNone/>
              <a:defRPr/>
            </a:lvl3pPr>
            <a:lvl4pPr marL="688713" indent="0">
              <a:buNone/>
              <a:defRPr/>
            </a:lvl4pPr>
            <a:lvl5pPr marL="801381" indent="0">
              <a:buNone/>
              <a:defRPr/>
            </a:lvl5pPr>
          </a:lstStyle>
          <a:p>
            <a:pPr lvl="0"/>
            <a:r>
              <a:rPr lang="en-GB"/>
              <a:t>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a:t>
            </a:r>
            <a:r>
              <a:rPr lang="en-GB" err="1"/>
              <a:t>ut</a:t>
            </a:r>
            <a:r>
              <a:rPr lang="en-GB"/>
              <a:t> </a:t>
            </a:r>
            <a:r>
              <a:rPr lang="en-GB" err="1"/>
              <a:t>labore</a:t>
            </a:r>
            <a:r>
              <a:rPr lang="en-GB"/>
              <a:t> et dolore. 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et dolore.</a:t>
            </a:r>
          </a:p>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et dolore.</a:t>
            </a:r>
            <a:endParaRPr lang="en-GB"/>
          </a:p>
          <a:p>
            <a:pPr lvl="0"/>
            <a:endParaRPr lang="en-GB"/>
          </a:p>
        </p:txBody>
      </p:sp>
      <p:sp>
        <p:nvSpPr>
          <p:cNvPr id="8" name="Title 1">
            <a:extLst>
              <a:ext uri="{FF2B5EF4-FFF2-40B4-BE49-F238E27FC236}">
                <a16:creationId xmlns:a16="http://schemas.microsoft.com/office/drawing/2014/main" id="{5FB0ED95-38E7-2A5D-7BFA-218DE01901E4}"/>
              </a:ext>
            </a:extLst>
          </p:cNvPr>
          <p:cNvSpPr>
            <a:spLocks noGrp="1"/>
          </p:cNvSpPr>
          <p:nvPr>
            <p:ph type="ctrTitle" hasCustomPrompt="1"/>
          </p:nvPr>
        </p:nvSpPr>
        <p:spPr>
          <a:xfrm>
            <a:off x="621804" y="1549401"/>
            <a:ext cx="5165015" cy="660401"/>
          </a:xfrm>
          <a:prstGeom prst="rect">
            <a:avLst/>
          </a:prstGeom>
        </p:spPr>
        <p:txBody>
          <a:bodyPr lIns="45720" tIns="45720" rIns="45720" bIns="45720" anchor="b">
            <a:noAutofit/>
          </a:bodyPr>
          <a:lstStyle>
            <a:lvl1pPr marL="0" indent="0" algn="l">
              <a:lnSpc>
                <a:spcPct val="100000"/>
              </a:lnSpc>
              <a:spcBef>
                <a:spcPts val="0"/>
              </a:spcBef>
              <a:spcAft>
                <a:spcPts val="0"/>
              </a:spcAft>
              <a:buFont typeface="Arial" panose="020B0604020202020204" pitchFamily="34" charset="0"/>
              <a:buNone/>
              <a:defRPr sz="3199" b="0" i="0" spc="0" baseline="0">
                <a:solidFill>
                  <a:schemeClr val="bg1"/>
                </a:solidFill>
                <a:latin typeface="+mj-lt"/>
                <a:cs typeface="CiscoSansTT ExtraLight" panose="020B0303020201020303" pitchFamily="34" charset="0"/>
              </a:defRPr>
            </a:lvl1pPr>
          </a:lstStyle>
          <a:p>
            <a:r>
              <a:rPr lang="en-GB"/>
              <a:t>Heading</a:t>
            </a:r>
            <a:endParaRPr lang="en-US"/>
          </a:p>
        </p:txBody>
      </p:sp>
    </p:spTree>
    <p:extLst>
      <p:ext uri="{BB962C8B-B14F-4D97-AF65-F5344CB8AC3E}">
        <p14:creationId xmlns:p14="http://schemas.microsoft.com/office/powerpoint/2010/main" val="2316645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bg>
      <p:bgRef idx="1001">
        <a:schemeClr val="bg1"/>
      </p:bgRef>
    </p:bg>
    <p:spTree>
      <p:nvGrpSpPr>
        <p:cNvPr id="1" name=""/>
        <p:cNvGrpSpPr/>
        <p:nvPr/>
      </p:nvGrpSpPr>
      <p:grpSpPr>
        <a:xfrm>
          <a:off x="0" y="0"/>
          <a:ext cx="0" cy="0"/>
          <a:chOff x="0" y="0"/>
          <a:chExt cx="0" cy="0"/>
        </a:xfrm>
      </p:grpSpPr>
      <p:sp>
        <p:nvSpPr>
          <p:cNvPr id="7" name="Title 5">
            <a:extLst>
              <a:ext uri="{FF2B5EF4-FFF2-40B4-BE49-F238E27FC236}">
                <a16:creationId xmlns:a16="http://schemas.microsoft.com/office/drawing/2014/main" id="{787D2B61-C84E-7A04-92D3-4A7C9B73D55E}"/>
              </a:ext>
            </a:extLst>
          </p:cNvPr>
          <p:cNvSpPr txBox="1">
            <a:spLocks/>
          </p:cNvSpPr>
          <p:nvPr userDrawn="1"/>
        </p:nvSpPr>
        <p:spPr>
          <a:xfrm>
            <a:off x="609601" y="3200817"/>
            <a:ext cx="11070167" cy="1504200"/>
          </a:xfrm>
          <a:prstGeom prst="rect">
            <a:avLst/>
          </a:prstGeom>
        </p:spPr>
        <p:txBody>
          <a:bodyPr vert="horz" lIns="45720" tIns="45720" rIns="45720" bIns="45720" rtlCol="0" anchor="ctr">
            <a:noAutofit/>
          </a:bodyPr>
          <a:lstStyle>
            <a:lvl1pPr algn="l" defTabSz="912002" rtl="0" eaLnBrk="1" fontAlgn="base" hangingPunct="1">
              <a:lnSpc>
                <a:spcPct val="80000"/>
              </a:lnSpc>
              <a:spcBef>
                <a:spcPct val="0"/>
              </a:spcBef>
              <a:spcAft>
                <a:spcPct val="0"/>
              </a:spcAft>
              <a:defRPr lang="en-US" sz="3599" b="0" i="0" u="none" kern="1200" dirty="0">
                <a:solidFill>
                  <a:schemeClr val="bg1"/>
                </a:solidFill>
                <a:latin typeface="+mj-lt"/>
                <a:ea typeface="CiscoSansTT Thin" charset="0"/>
                <a:cs typeface="CiscoSansTT Thin" charset="0"/>
              </a:defRPr>
            </a:lvl1pPr>
            <a:lvl2pPr algn="l" defTabSz="912002" rtl="0" eaLnBrk="1" fontAlgn="base" hangingPunct="1">
              <a:lnSpc>
                <a:spcPct val="80000"/>
              </a:lnSpc>
              <a:spcBef>
                <a:spcPct val="0"/>
              </a:spcBef>
              <a:spcAft>
                <a:spcPct val="0"/>
              </a:spcAft>
              <a:defRPr sz="4266">
                <a:solidFill>
                  <a:srgbClr val="676767"/>
                </a:solidFill>
                <a:latin typeface="Arial" charset="0"/>
                <a:ea typeface="ＭＳ Ｐゴシック" charset="0"/>
              </a:defRPr>
            </a:lvl2pPr>
            <a:lvl3pPr algn="l" defTabSz="912002" rtl="0" eaLnBrk="1" fontAlgn="base" hangingPunct="1">
              <a:lnSpc>
                <a:spcPct val="80000"/>
              </a:lnSpc>
              <a:spcBef>
                <a:spcPct val="0"/>
              </a:spcBef>
              <a:spcAft>
                <a:spcPct val="0"/>
              </a:spcAft>
              <a:defRPr sz="4266">
                <a:solidFill>
                  <a:srgbClr val="676767"/>
                </a:solidFill>
                <a:latin typeface="Arial" charset="0"/>
                <a:ea typeface="ＭＳ Ｐゴシック" charset="0"/>
              </a:defRPr>
            </a:lvl3pPr>
            <a:lvl4pPr algn="l" defTabSz="912002" rtl="0" eaLnBrk="1" fontAlgn="base" hangingPunct="1">
              <a:lnSpc>
                <a:spcPct val="80000"/>
              </a:lnSpc>
              <a:spcBef>
                <a:spcPct val="0"/>
              </a:spcBef>
              <a:spcAft>
                <a:spcPct val="0"/>
              </a:spcAft>
              <a:defRPr sz="4266">
                <a:solidFill>
                  <a:srgbClr val="676767"/>
                </a:solidFill>
                <a:latin typeface="Arial" charset="0"/>
                <a:ea typeface="ＭＳ Ｐゴシック" charset="0"/>
              </a:defRPr>
            </a:lvl4pPr>
            <a:lvl5pPr algn="l" defTabSz="912002" rtl="0" eaLnBrk="1" fontAlgn="base" hangingPunct="1">
              <a:lnSpc>
                <a:spcPct val="80000"/>
              </a:lnSpc>
              <a:spcBef>
                <a:spcPct val="0"/>
              </a:spcBef>
              <a:spcAft>
                <a:spcPct val="0"/>
              </a:spcAft>
              <a:defRPr sz="4266">
                <a:solidFill>
                  <a:srgbClr val="676767"/>
                </a:solidFill>
                <a:latin typeface="Arial" charset="0"/>
                <a:ea typeface="ＭＳ Ｐゴシック" charset="0"/>
              </a:defRPr>
            </a:lvl5pPr>
            <a:lvl6pPr marL="609412" algn="l" defTabSz="912002" rtl="0" eaLnBrk="1" fontAlgn="base" hangingPunct="1">
              <a:lnSpc>
                <a:spcPct val="80000"/>
              </a:lnSpc>
              <a:spcBef>
                <a:spcPct val="0"/>
              </a:spcBef>
              <a:spcAft>
                <a:spcPct val="0"/>
              </a:spcAft>
              <a:defRPr sz="4266">
                <a:solidFill>
                  <a:srgbClr val="676767"/>
                </a:solidFill>
                <a:latin typeface="Arial" charset="0"/>
                <a:ea typeface="ＭＳ Ｐゴシック" charset="0"/>
              </a:defRPr>
            </a:lvl6pPr>
            <a:lvl7pPr marL="1218824" algn="l" defTabSz="912002" rtl="0" eaLnBrk="1" fontAlgn="base" hangingPunct="1">
              <a:lnSpc>
                <a:spcPct val="80000"/>
              </a:lnSpc>
              <a:spcBef>
                <a:spcPct val="0"/>
              </a:spcBef>
              <a:spcAft>
                <a:spcPct val="0"/>
              </a:spcAft>
              <a:defRPr sz="4266">
                <a:solidFill>
                  <a:srgbClr val="676767"/>
                </a:solidFill>
                <a:latin typeface="Arial" charset="0"/>
                <a:ea typeface="ＭＳ Ｐゴシック" charset="0"/>
              </a:defRPr>
            </a:lvl7pPr>
            <a:lvl8pPr marL="1828236" algn="l" defTabSz="912002" rtl="0" eaLnBrk="1" fontAlgn="base" hangingPunct="1">
              <a:lnSpc>
                <a:spcPct val="80000"/>
              </a:lnSpc>
              <a:spcBef>
                <a:spcPct val="0"/>
              </a:spcBef>
              <a:spcAft>
                <a:spcPct val="0"/>
              </a:spcAft>
              <a:defRPr sz="4266">
                <a:solidFill>
                  <a:srgbClr val="676767"/>
                </a:solidFill>
                <a:latin typeface="Arial" charset="0"/>
                <a:ea typeface="ＭＳ Ｐゴシック" charset="0"/>
              </a:defRPr>
            </a:lvl8pPr>
            <a:lvl9pPr marL="2437647" algn="l" defTabSz="912002" rtl="0" eaLnBrk="1" fontAlgn="base" hangingPunct="1">
              <a:lnSpc>
                <a:spcPct val="80000"/>
              </a:lnSpc>
              <a:spcBef>
                <a:spcPct val="0"/>
              </a:spcBef>
              <a:spcAft>
                <a:spcPct val="0"/>
              </a:spcAft>
              <a:defRPr sz="4266">
                <a:solidFill>
                  <a:srgbClr val="676767"/>
                </a:solidFill>
                <a:latin typeface="Arial" charset="0"/>
                <a:ea typeface="ＭＳ Ｐゴシック" charset="0"/>
              </a:defRPr>
            </a:lvl9pPr>
          </a:lstStyle>
          <a:p>
            <a:endParaRPr lang="en-US"/>
          </a:p>
        </p:txBody>
      </p:sp>
      <p:sp>
        <p:nvSpPr>
          <p:cNvPr id="10" name="Subtitle">
            <a:extLst>
              <a:ext uri="{FF2B5EF4-FFF2-40B4-BE49-F238E27FC236}">
                <a16:creationId xmlns:a16="http://schemas.microsoft.com/office/drawing/2014/main" id="{A0C78450-EEFE-33E0-1245-CB29E544D568}"/>
              </a:ext>
            </a:extLst>
          </p:cNvPr>
          <p:cNvSpPr>
            <a:spLocks noGrp="1"/>
          </p:cNvSpPr>
          <p:nvPr>
            <p:ph type="body" sz="quarter" idx="13" hasCustomPrompt="1"/>
          </p:nvPr>
        </p:nvSpPr>
        <p:spPr>
          <a:xfrm>
            <a:off x="1400593" y="4173536"/>
            <a:ext cx="9488181" cy="669674"/>
          </a:xfrm>
          <a:prstGeom prst="rect">
            <a:avLst/>
          </a:prstGeom>
          <a:noFill/>
        </p:spPr>
        <p:txBody>
          <a:bodyPr lIns="0" tIns="0" rIns="0" bIns="0"/>
          <a:lstStyle>
            <a:lvl1pPr marL="0" indent="0" algn="ctr">
              <a:buFont typeface="Arial" panose="020B0604020202020204" pitchFamily="34" charset="0"/>
              <a:buNone/>
              <a:defRPr sz="3600" b="0" i="0" baseline="0">
                <a:solidFill>
                  <a:schemeClr val="bg2"/>
                </a:solidFill>
                <a:latin typeface="CiscoSansTT Light" panose="020B0503020201020303" pitchFamily="34" charset="0"/>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a:t>Subtitle goes here</a:t>
            </a:r>
          </a:p>
        </p:txBody>
      </p:sp>
      <p:pic>
        <p:nvPicPr>
          <p:cNvPr id="16" name="Picture 15" descr="A close-up of a logo&#10;&#10;Description automatically generated">
            <a:extLst>
              <a:ext uri="{FF2B5EF4-FFF2-40B4-BE49-F238E27FC236}">
                <a16:creationId xmlns:a16="http://schemas.microsoft.com/office/drawing/2014/main" id="{1768D179-A061-CD50-A2FE-C5044CC47E57}"/>
              </a:ext>
            </a:extLst>
          </p:cNvPr>
          <p:cNvPicPr>
            <a:picLocks noChangeAspect="1"/>
          </p:cNvPicPr>
          <p:nvPr userDrawn="1"/>
        </p:nvPicPr>
        <p:blipFill>
          <a:blip r:embed="rId2"/>
          <a:stretch>
            <a:fillRect/>
          </a:stretch>
        </p:blipFill>
        <p:spPr>
          <a:xfrm>
            <a:off x="4722812" y="1561155"/>
            <a:ext cx="2743200" cy="666943"/>
          </a:xfrm>
          <a:prstGeom prst="rect">
            <a:avLst/>
          </a:prstGeom>
        </p:spPr>
      </p:pic>
      <p:sp>
        <p:nvSpPr>
          <p:cNvPr id="2" name="Subtitle">
            <a:extLst>
              <a:ext uri="{FF2B5EF4-FFF2-40B4-BE49-F238E27FC236}">
                <a16:creationId xmlns:a16="http://schemas.microsoft.com/office/drawing/2014/main" id="{800ECDF2-13F3-9FC1-8A90-7BBDD09D4EDF}"/>
              </a:ext>
            </a:extLst>
          </p:cNvPr>
          <p:cNvSpPr>
            <a:spLocks noGrp="1"/>
          </p:cNvSpPr>
          <p:nvPr>
            <p:ph type="body" sz="quarter" idx="14" hasCustomPrompt="1"/>
          </p:nvPr>
        </p:nvSpPr>
        <p:spPr>
          <a:xfrm>
            <a:off x="1400593" y="2865980"/>
            <a:ext cx="9488181" cy="669674"/>
          </a:xfrm>
          <a:prstGeom prst="rect">
            <a:avLst/>
          </a:prstGeom>
          <a:noFill/>
        </p:spPr>
        <p:txBody>
          <a:bodyPr lIns="0" tIns="0" rIns="0" bIns="0"/>
          <a:lstStyle>
            <a:lvl1pPr marL="0" indent="0" algn="ctr">
              <a:buFont typeface="Arial" panose="020B0604020202020204" pitchFamily="34" charset="0"/>
              <a:buNone/>
              <a:defRPr sz="3600" b="0" i="0" baseline="0">
                <a:solidFill>
                  <a:schemeClr val="bg2"/>
                </a:solidFill>
                <a:latin typeface="CiscoSansTT Light" panose="020B0503020201020303" pitchFamily="34" charset="0"/>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a:t>Title goes here</a:t>
            </a:r>
          </a:p>
        </p:txBody>
      </p:sp>
    </p:spTree>
    <p:extLst>
      <p:ext uri="{BB962C8B-B14F-4D97-AF65-F5344CB8AC3E}">
        <p14:creationId xmlns:p14="http://schemas.microsoft.com/office/powerpoint/2010/main" val="2847478473"/>
      </p:ext>
    </p:extLst>
  </p:cSld>
  <p:clrMapOvr>
    <a:overrideClrMapping bg1="dk1" tx1="lt1" bg2="dk2" tx2="lt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pic>
        <p:nvPicPr>
          <p:cNvPr id="8" name="Picture 7" descr="A black background with a black square&#10;&#10;Description automatically generated with medium confidence">
            <a:extLst>
              <a:ext uri="{FF2B5EF4-FFF2-40B4-BE49-F238E27FC236}">
                <a16:creationId xmlns:a16="http://schemas.microsoft.com/office/drawing/2014/main" id="{9C6AACCB-852F-BFE7-1765-8A1AF3BF08B1}"/>
              </a:ext>
            </a:extLst>
          </p:cNvPr>
          <p:cNvPicPr>
            <a:picLocks noChangeAspect="1"/>
          </p:cNvPicPr>
          <p:nvPr userDrawn="1"/>
        </p:nvPicPr>
        <p:blipFill>
          <a:blip r:embed="rId2"/>
          <a:stretch>
            <a:fillRect/>
          </a:stretch>
        </p:blipFill>
        <p:spPr>
          <a:xfrm>
            <a:off x="368532" y="6245492"/>
            <a:ext cx="1554985" cy="378057"/>
          </a:xfrm>
          <a:prstGeom prst="rect">
            <a:avLst/>
          </a:prstGeom>
        </p:spPr>
      </p:pic>
    </p:spTree>
    <p:extLst>
      <p:ext uri="{BB962C8B-B14F-4D97-AF65-F5344CB8AC3E}">
        <p14:creationId xmlns:p14="http://schemas.microsoft.com/office/powerpoint/2010/main" val="23085594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Blank">
    <p:bg>
      <p:bgRef idx="1001">
        <a:schemeClr val="bg1"/>
      </p:bgRef>
    </p:bg>
    <p:spTree>
      <p:nvGrpSpPr>
        <p:cNvPr id="1" name=""/>
        <p:cNvGrpSpPr/>
        <p:nvPr/>
      </p:nvGrpSpPr>
      <p:grpSpPr>
        <a:xfrm>
          <a:off x="0" y="0"/>
          <a:ext cx="0" cy="0"/>
          <a:chOff x="0" y="0"/>
          <a:chExt cx="0" cy="0"/>
        </a:xfrm>
      </p:grpSpPr>
      <p:sp>
        <p:nvSpPr>
          <p:cNvPr id="4" name="Subtitle">
            <a:extLst>
              <a:ext uri="{FF2B5EF4-FFF2-40B4-BE49-F238E27FC236}">
                <a16:creationId xmlns:a16="http://schemas.microsoft.com/office/drawing/2014/main" id="{FCC4EC33-FD98-CFEB-D591-A9455AE1F697}"/>
              </a:ext>
            </a:extLst>
          </p:cNvPr>
          <p:cNvSpPr>
            <a:spLocks noGrp="1"/>
          </p:cNvSpPr>
          <p:nvPr>
            <p:ph type="body" sz="quarter" idx="13" hasCustomPrompt="1"/>
          </p:nvPr>
        </p:nvSpPr>
        <p:spPr>
          <a:xfrm>
            <a:off x="613135" y="3576970"/>
            <a:ext cx="10962553" cy="398668"/>
          </a:xfrm>
          <a:prstGeom prst="rect">
            <a:avLst/>
          </a:prstGeom>
          <a:noFill/>
        </p:spPr>
        <p:txBody>
          <a:bodyPr lIns="0" tIns="0" rIns="0" bIns="0"/>
          <a:lstStyle>
            <a:lvl1pPr marL="0" indent="0" algn="l">
              <a:buFont typeface="Arial" panose="020B0604020202020204" pitchFamily="34" charset="0"/>
              <a:buNone/>
              <a:defRPr sz="3600" b="0" i="0" baseline="0">
                <a:solidFill>
                  <a:schemeClr val="bg2"/>
                </a:solidFill>
                <a:latin typeface="CiscoSansTT Light" panose="020B0503020201020303" pitchFamily="34" charset="0"/>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a:t>Subtitle goes here</a:t>
            </a:r>
          </a:p>
        </p:txBody>
      </p:sp>
      <p:pic>
        <p:nvPicPr>
          <p:cNvPr id="5" name="Picture 4" descr="A close-up of a logo&#10;&#10;Description automatically generated">
            <a:extLst>
              <a:ext uri="{FF2B5EF4-FFF2-40B4-BE49-F238E27FC236}">
                <a16:creationId xmlns:a16="http://schemas.microsoft.com/office/drawing/2014/main" id="{6F590485-89CF-26F3-7EFB-3B6D5DD7485D}"/>
              </a:ext>
            </a:extLst>
          </p:cNvPr>
          <p:cNvPicPr>
            <a:picLocks noChangeAspect="1"/>
          </p:cNvPicPr>
          <p:nvPr userDrawn="1"/>
        </p:nvPicPr>
        <p:blipFill>
          <a:blip r:embed="rId2"/>
          <a:stretch>
            <a:fillRect/>
          </a:stretch>
        </p:blipFill>
        <p:spPr>
          <a:xfrm>
            <a:off x="365760" y="6217920"/>
            <a:ext cx="1639759" cy="398668"/>
          </a:xfrm>
          <a:prstGeom prst="rect">
            <a:avLst/>
          </a:prstGeom>
        </p:spPr>
      </p:pic>
      <p:sp>
        <p:nvSpPr>
          <p:cNvPr id="3" name="TextBox 2">
            <a:extLst>
              <a:ext uri="{FF2B5EF4-FFF2-40B4-BE49-F238E27FC236}">
                <a16:creationId xmlns:a16="http://schemas.microsoft.com/office/drawing/2014/main" id="{8E78312A-2880-B208-D40A-C5F81552B0AD}"/>
              </a:ext>
            </a:extLst>
          </p:cNvPr>
          <p:cNvSpPr txBox="1"/>
          <p:nvPr userDrawn="1"/>
        </p:nvSpPr>
        <p:spPr>
          <a:xfrm>
            <a:off x="511535" y="1871054"/>
            <a:ext cx="8501836" cy="1169551"/>
          </a:xfrm>
          <a:prstGeom prst="rect">
            <a:avLst/>
          </a:prstGeom>
          <a:noFill/>
        </p:spPr>
        <p:txBody>
          <a:bodyPr wrap="square" rtlCol="0">
            <a:spAutoFit/>
          </a:bodyPr>
          <a:lstStyle/>
          <a:p>
            <a:r>
              <a:rPr lang="en-US" sz="7000">
                <a:solidFill>
                  <a:schemeClr val="bg2"/>
                </a:solidFill>
                <a:latin typeface="+mn-lt"/>
              </a:rPr>
              <a:t>Next Up</a:t>
            </a:r>
          </a:p>
        </p:txBody>
      </p:sp>
    </p:spTree>
    <p:extLst>
      <p:ext uri="{BB962C8B-B14F-4D97-AF65-F5344CB8AC3E}">
        <p14:creationId xmlns:p14="http://schemas.microsoft.com/office/powerpoint/2010/main" val="278091408"/>
      </p:ext>
    </p:extLst>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440" y="381000"/>
            <a:ext cx="10969943" cy="685800"/>
          </a:xfrm>
        </p:spPr>
        <p:txBody>
          <a:bodyPr/>
          <a:lstStyle>
            <a:lvl1pPr>
              <a:defRPr baseline="0">
                <a:solidFill>
                  <a:schemeClr val="tx1"/>
                </a:solidFill>
              </a:defRPr>
            </a:lvl1pPr>
          </a:lstStyle>
          <a:p>
            <a:r>
              <a:rPr lang="en-US"/>
              <a:t>Click to edit Master title style</a:t>
            </a:r>
          </a:p>
        </p:txBody>
      </p:sp>
      <p:pic>
        <p:nvPicPr>
          <p:cNvPr id="8" name="Picture 7" descr="A black background with a black square&#10;&#10;Description automatically generated with medium confidence">
            <a:extLst>
              <a:ext uri="{FF2B5EF4-FFF2-40B4-BE49-F238E27FC236}">
                <a16:creationId xmlns:a16="http://schemas.microsoft.com/office/drawing/2014/main" id="{9C6AACCB-852F-BFE7-1765-8A1AF3BF08B1}"/>
              </a:ext>
            </a:extLst>
          </p:cNvPr>
          <p:cNvPicPr>
            <a:picLocks noChangeAspect="1"/>
          </p:cNvPicPr>
          <p:nvPr userDrawn="1"/>
        </p:nvPicPr>
        <p:blipFill>
          <a:blip r:embed="rId2"/>
          <a:stretch>
            <a:fillRect/>
          </a:stretch>
        </p:blipFill>
        <p:spPr>
          <a:xfrm>
            <a:off x="368532" y="6245492"/>
            <a:ext cx="1554985" cy="378057"/>
          </a:xfrm>
          <a:prstGeom prst="rect">
            <a:avLst/>
          </a:prstGeom>
        </p:spPr>
      </p:pic>
    </p:spTree>
    <p:extLst>
      <p:ext uri="{BB962C8B-B14F-4D97-AF65-F5344CB8AC3E}">
        <p14:creationId xmlns:p14="http://schemas.microsoft.com/office/powerpoint/2010/main" val="399391593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F21F2830-F0A3-2EAC-C709-5C928A8C49EF}"/>
              </a:ext>
            </a:extLst>
          </p:cNvPr>
          <p:cNvSpPr>
            <a:spLocks noGrp="1"/>
          </p:cNvSpPr>
          <p:nvPr>
            <p:ph type="title"/>
          </p:nvPr>
        </p:nvSpPr>
        <p:spPr>
          <a:xfrm>
            <a:off x="609443" y="384079"/>
            <a:ext cx="10969943" cy="685800"/>
          </a:xfrm>
          <a:prstGeom prst="rect">
            <a:avLst/>
          </a:prstGeom>
        </p:spPr>
        <p:txBody>
          <a:bodyPr vert="horz" lIns="45720" tIns="45720" rIns="45720" bIns="45720" rtlCol="0" anchor="ctr">
            <a:noAutofit/>
          </a:bodyPr>
          <a:lstStyle/>
          <a:p>
            <a:r>
              <a:rPr lang="en-US"/>
              <a:t>Click to edit Master title style</a:t>
            </a:r>
          </a:p>
        </p:txBody>
      </p:sp>
      <p:sp>
        <p:nvSpPr>
          <p:cNvPr id="7" name="Text Placeholder 2">
            <a:extLst>
              <a:ext uri="{FF2B5EF4-FFF2-40B4-BE49-F238E27FC236}">
                <a16:creationId xmlns:a16="http://schemas.microsoft.com/office/drawing/2014/main" id="{455BE63C-8C0C-FC75-3DF2-F8F96A3C87BE}"/>
              </a:ext>
            </a:extLst>
          </p:cNvPr>
          <p:cNvSpPr>
            <a:spLocks noGrp="1"/>
          </p:cNvSpPr>
          <p:nvPr>
            <p:ph type="body" idx="1"/>
          </p:nvPr>
        </p:nvSpPr>
        <p:spPr>
          <a:xfrm>
            <a:off x="609443" y="1409700"/>
            <a:ext cx="10969941" cy="4724400"/>
          </a:xfrm>
          <a:prstGeom prst="rect">
            <a:avLst/>
          </a:prstGeom>
        </p:spPr>
        <p:txBody>
          <a:bodyPr vert="horz" lIns="45720" tIns="45720" rIns="4572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67904451"/>
      </p:ext>
    </p:extLst>
  </p:cSld>
  <p:clrMap bg1="dk1" tx1="lt1" bg2="dk2" tx2="lt2" accent1="accent1" accent2="accent2" accent3="accent3" accent4="accent4" accent5="accent5" accent6="accent6" hlink="hlink" folHlink="folHlink"/>
  <p:sldLayoutIdLst>
    <p:sldLayoutId id="2147483707" r:id="rId1"/>
    <p:sldLayoutId id="2147483714" r:id="rId2"/>
    <p:sldLayoutId id="2147483713" r:id="rId3"/>
    <p:sldLayoutId id="2147483715" r:id="rId4"/>
    <p:sldLayoutId id="2147483716" r:id="rId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2002" rtl="0" eaLnBrk="1" fontAlgn="base" hangingPunct="1">
        <a:lnSpc>
          <a:spcPct val="80000"/>
        </a:lnSpc>
        <a:spcBef>
          <a:spcPct val="0"/>
        </a:spcBef>
        <a:spcAft>
          <a:spcPct val="0"/>
        </a:spcAft>
        <a:defRPr lang="en-US" sz="3599" b="0" i="0" u="none" kern="1200" dirty="0">
          <a:solidFill>
            <a:schemeClr val="bg1"/>
          </a:solidFill>
          <a:latin typeface="+mj-lt"/>
          <a:ea typeface="CiscoSansTT Thin" charset="0"/>
          <a:cs typeface="CiscoSansTT Thin" charset="0"/>
        </a:defRPr>
      </a:lvl1pPr>
      <a:lvl2pPr algn="l" defTabSz="912002" rtl="0" eaLnBrk="1" fontAlgn="base" hangingPunct="1">
        <a:lnSpc>
          <a:spcPct val="80000"/>
        </a:lnSpc>
        <a:spcBef>
          <a:spcPct val="0"/>
        </a:spcBef>
        <a:spcAft>
          <a:spcPct val="0"/>
        </a:spcAft>
        <a:defRPr sz="4266">
          <a:solidFill>
            <a:srgbClr val="676767"/>
          </a:solidFill>
          <a:latin typeface="Arial" charset="0"/>
          <a:ea typeface="ＭＳ Ｐゴシック" charset="0"/>
        </a:defRPr>
      </a:lvl2pPr>
      <a:lvl3pPr algn="l" defTabSz="912002" rtl="0" eaLnBrk="1" fontAlgn="base" hangingPunct="1">
        <a:lnSpc>
          <a:spcPct val="80000"/>
        </a:lnSpc>
        <a:spcBef>
          <a:spcPct val="0"/>
        </a:spcBef>
        <a:spcAft>
          <a:spcPct val="0"/>
        </a:spcAft>
        <a:defRPr sz="4266">
          <a:solidFill>
            <a:srgbClr val="676767"/>
          </a:solidFill>
          <a:latin typeface="Arial" charset="0"/>
          <a:ea typeface="ＭＳ Ｐゴシック" charset="0"/>
        </a:defRPr>
      </a:lvl3pPr>
      <a:lvl4pPr algn="l" defTabSz="912002" rtl="0" eaLnBrk="1" fontAlgn="base" hangingPunct="1">
        <a:lnSpc>
          <a:spcPct val="80000"/>
        </a:lnSpc>
        <a:spcBef>
          <a:spcPct val="0"/>
        </a:spcBef>
        <a:spcAft>
          <a:spcPct val="0"/>
        </a:spcAft>
        <a:defRPr sz="4266">
          <a:solidFill>
            <a:srgbClr val="676767"/>
          </a:solidFill>
          <a:latin typeface="Arial" charset="0"/>
          <a:ea typeface="ＭＳ Ｐゴシック" charset="0"/>
        </a:defRPr>
      </a:lvl4pPr>
      <a:lvl5pPr algn="l" defTabSz="912002" rtl="0" eaLnBrk="1" fontAlgn="base" hangingPunct="1">
        <a:lnSpc>
          <a:spcPct val="80000"/>
        </a:lnSpc>
        <a:spcBef>
          <a:spcPct val="0"/>
        </a:spcBef>
        <a:spcAft>
          <a:spcPct val="0"/>
        </a:spcAft>
        <a:defRPr sz="4266">
          <a:solidFill>
            <a:srgbClr val="676767"/>
          </a:solidFill>
          <a:latin typeface="Arial" charset="0"/>
          <a:ea typeface="ＭＳ Ｐゴシック" charset="0"/>
        </a:defRPr>
      </a:lvl5pPr>
      <a:lvl6pPr marL="609412" algn="l" defTabSz="912002" rtl="0" eaLnBrk="1" fontAlgn="base" hangingPunct="1">
        <a:lnSpc>
          <a:spcPct val="80000"/>
        </a:lnSpc>
        <a:spcBef>
          <a:spcPct val="0"/>
        </a:spcBef>
        <a:spcAft>
          <a:spcPct val="0"/>
        </a:spcAft>
        <a:defRPr sz="4266">
          <a:solidFill>
            <a:srgbClr val="676767"/>
          </a:solidFill>
          <a:latin typeface="Arial" charset="0"/>
          <a:ea typeface="ＭＳ Ｐゴシック" charset="0"/>
        </a:defRPr>
      </a:lvl6pPr>
      <a:lvl7pPr marL="1218824" algn="l" defTabSz="912002" rtl="0" eaLnBrk="1" fontAlgn="base" hangingPunct="1">
        <a:lnSpc>
          <a:spcPct val="80000"/>
        </a:lnSpc>
        <a:spcBef>
          <a:spcPct val="0"/>
        </a:spcBef>
        <a:spcAft>
          <a:spcPct val="0"/>
        </a:spcAft>
        <a:defRPr sz="4266">
          <a:solidFill>
            <a:srgbClr val="676767"/>
          </a:solidFill>
          <a:latin typeface="Arial" charset="0"/>
          <a:ea typeface="ＭＳ Ｐゴシック" charset="0"/>
        </a:defRPr>
      </a:lvl7pPr>
      <a:lvl8pPr marL="1828236" algn="l" defTabSz="912002" rtl="0" eaLnBrk="1" fontAlgn="base" hangingPunct="1">
        <a:lnSpc>
          <a:spcPct val="80000"/>
        </a:lnSpc>
        <a:spcBef>
          <a:spcPct val="0"/>
        </a:spcBef>
        <a:spcAft>
          <a:spcPct val="0"/>
        </a:spcAft>
        <a:defRPr sz="4266">
          <a:solidFill>
            <a:srgbClr val="676767"/>
          </a:solidFill>
          <a:latin typeface="Arial" charset="0"/>
          <a:ea typeface="ＭＳ Ｐゴシック" charset="0"/>
        </a:defRPr>
      </a:lvl8pPr>
      <a:lvl9pPr marL="2437647" algn="l" defTabSz="912002" rtl="0" eaLnBrk="1" fontAlgn="base" hangingPunct="1">
        <a:lnSpc>
          <a:spcPct val="80000"/>
        </a:lnSpc>
        <a:spcBef>
          <a:spcPct val="0"/>
        </a:spcBef>
        <a:spcAft>
          <a:spcPct val="0"/>
        </a:spcAft>
        <a:defRPr sz="4266">
          <a:solidFill>
            <a:srgbClr val="676767"/>
          </a:solidFill>
          <a:latin typeface="Arial" charset="0"/>
          <a:ea typeface="ＭＳ Ｐゴシック" charset="0"/>
        </a:defRPr>
      </a:lvl9pPr>
    </p:titleStyle>
    <p:bodyStyle>
      <a:lvl1pPr marL="226414" indent="-226414" algn="l" defTabSz="912002" rtl="0" eaLnBrk="1" fontAlgn="base" hangingPunct="1">
        <a:lnSpc>
          <a:spcPct val="95000"/>
        </a:lnSpc>
        <a:spcBef>
          <a:spcPts val="1433"/>
        </a:spcBef>
        <a:spcAft>
          <a:spcPct val="0"/>
        </a:spcAft>
        <a:buClrTx/>
        <a:buSzPct val="90000"/>
        <a:buFont typeface="Arial" charset="0"/>
        <a:buChar char="•"/>
        <a:defRPr lang="en-US" sz="2399" kern="1200" dirty="0">
          <a:solidFill>
            <a:schemeClr val="tx1"/>
          </a:solidFill>
          <a:latin typeface="+mn-lt"/>
          <a:ea typeface="ＭＳ Ｐゴシック" charset="0"/>
          <a:cs typeface="CiscoSans"/>
        </a:defRPr>
      </a:lvl1pPr>
      <a:lvl2pPr marL="457063" indent="-226945" algn="l" defTabSz="912002" rtl="0" eaLnBrk="1" fontAlgn="base" hangingPunct="1">
        <a:lnSpc>
          <a:spcPct val="95000"/>
        </a:lnSpc>
        <a:spcBef>
          <a:spcPts val="800"/>
        </a:spcBef>
        <a:spcAft>
          <a:spcPct val="0"/>
        </a:spcAft>
        <a:buClrTx/>
        <a:buFont typeface="Arial" charset="0"/>
        <a:buChar char="•"/>
        <a:defRPr lang="en-US" sz="1999" kern="1200" dirty="0">
          <a:solidFill>
            <a:schemeClr val="tx1"/>
          </a:solidFill>
          <a:latin typeface="+mn-lt"/>
          <a:ea typeface="ＭＳ Ｐゴシック" charset="0"/>
          <a:cs typeface="CiscoSans"/>
        </a:defRPr>
      </a:lvl2pPr>
      <a:lvl3pPr marL="569742" indent="-230119" algn="l" defTabSz="912002" rtl="0" eaLnBrk="1" fontAlgn="base" hangingPunct="1">
        <a:lnSpc>
          <a:spcPct val="95000"/>
        </a:lnSpc>
        <a:spcBef>
          <a:spcPts val="833"/>
        </a:spcBef>
        <a:spcAft>
          <a:spcPct val="0"/>
        </a:spcAft>
        <a:buClrTx/>
        <a:buFont typeface="Arial" charset="0"/>
        <a:buChar char="•"/>
        <a:defRPr lang="en-US" sz="1799" kern="1200" dirty="0">
          <a:solidFill>
            <a:schemeClr val="tx1"/>
          </a:solidFill>
          <a:latin typeface="+mn-lt"/>
          <a:ea typeface="ＭＳ Ｐゴシック" charset="0"/>
          <a:cs typeface="CiscoSans"/>
        </a:defRPr>
      </a:lvl3pPr>
      <a:lvl4pPr marL="687182" indent="-230119" algn="l" defTabSz="912002" rtl="0" eaLnBrk="1" fontAlgn="base" hangingPunct="1">
        <a:lnSpc>
          <a:spcPct val="95000"/>
        </a:lnSpc>
        <a:spcBef>
          <a:spcPts val="833"/>
        </a:spcBef>
        <a:spcAft>
          <a:spcPct val="0"/>
        </a:spcAft>
        <a:buClrTx/>
        <a:buFont typeface="Arial" charset="0"/>
        <a:buChar char="•"/>
        <a:defRPr lang="en-US" sz="1600" kern="1200" dirty="0">
          <a:solidFill>
            <a:schemeClr val="tx1"/>
          </a:solidFill>
          <a:latin typeface="+mn-lt"/>
          <a:ea typeface="ＭＳ Ｐゴシック" charset="0"/>
          <a:cs typeface="CiscoSans"/>
        </a:defRPr>
      </a:lvl4pPr>
      <a:lvl5pPr marL="801447" indent="-231705" algn="l" defTabSz="912002" rtl="0" eaLnBrk="1" fontAlgn="base" hangingPunct="1">
        <a:lnSpc>
          <a:spcPct val="95000"/>
        </a:lnSpc>
        <a:spcBef>
          <a:spcPts val="833"/>
        </a:spcBef>
        <a:spcAft>
          <a:spcPct val="0"/>
        </a:spcAft>
        <a:buClrTx/>
        <a:buFont typeface="Arial" charset="0"/>
        <a:buChar char="•"/>
        <a:defRPr lang="en-US" sz="1400" kern="1200" dirty="0">
          <a:solidFill>
            <a:schemeClr val="tx1"/>
          </a:solidFill>
          <a:latin typeface="+mn-lt"/>
          <a:ea typeface="ＭＳ Ｐゴシック" charset="0"/>
          <a:cs typeface="CiscoSans"/>
        </a:defRPr>
      </a:lvl5pPr>
      <a:lvl6pPr marL="1151452" indent="-228523" algn="l" defTabSz="914088" rtl="0" eaLnBrk="1" latinLnBrk="0" hangingPunct="1">
        <a:spcBef>
          <a:spcPts val="800"/>
        </a:spcBef>
        <a:buFont typeface="Arial" pitchFamily="34" charset="0"/>
        <a:buChar char="•"/>
        <a:defRPr sz="1200" kern="1200" baseline="0">
          <a:solidFill>
            <a:schemeClr val="tx1"/>
          </a:solidFill>
          <a:latin typeface="+mn-lt"/>
          <a:ea typeface="+mn-ea"/>
          <a:cs typeface="+mn-cs"/>
        </a:defRPr>
      </a:lvl6pPr>
      <a:lvl7pPr marL="1247407" indent="-228492" algn="l" defTabSz="914088" rtl="0" eaLnBrk="1" latinLnBrk="0" hangingPunct="1">
        <a:spcBef>
          <a:spcPts val="800"/>
        </a:spcBef>
        <a:buFont typeface="Arial" pitchFamily="34" charset="0"/>
        <a:buChar char="•"/>
        <a:defRPr sz="1067" kern="1200" baseline="0">
          <a:solidFill>
            <a:schemeClr val="tx1"/>
          </a:solidFill>
          <a:latin typeface="+mn-lt"/>
          <a:ea typeface="+mn-ea"/>
          <a:cs typeface="+mn-cs"/>
        </a:defRPr>
      </a:lvl7pPr>
      <a:lvl8pPr marL="3199307" indent="0" algn="l" defTabSz="914088" rtl="0" eaLnBrk="1" latinLnBrk="0" hangingPunct="1">
        <a:spcBef>
          <a:spcPct val="20000"/>
        </a:spcBef>
        <a:buFont typeface="Arial" pitchFamily="34" charset="0"/>
        <a:buNone/>
        <a:defRPr sz="1999" kern="1200">
          <a:solidFill>
            <a:schemeClr val="tx1"/>
          </a:solidFill>
          <a:latin typeface="+mn-lt"/>
          <a:ea typeface="+mn-ea"/>
          <a:cs typeface="+mn-cs"/>
        </a:defRPr>
      </a:lvl8pPr>
      <a:lvl9pPr marL="3884872" indent="-228523" algn="l" defTabSz="914088"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14088" rtl="0" eaLnBrk="1" latinLnBrk="0" hangingPunct="1">
        <a:defRPr sz="1866" kern="1200">
          <a:solidFill>
            <a:schemeClr val="tx1"/>
          </a:solidFill>
          <a:latin typeface="+mn-lt"/>
          <a:ea typeface="+mn-ea"/>
          <a:cs typeface="+mn-cs"/>
        </a:defRPr>
      </a:lvl1pPr>
      <a:lvl2pPr marL="457041" algn="l" defTabSz="914088" rtl="0" eaLnBrk="1" latinLnBrk="0" hangingPunct="1">
        <a:defRPr sz="1866" kern="1200">
          <a:solidFill>
            <a:schemeClr val="tx1"/>
          </a:solidFill>
          <a:latin typeface="+mn-lt"/>
          <a:ea typeface="+mn-ea"/>
          <a:cs typeface="+mn-cs"/>
        </a:defRPr>
      </a:lvl2pPr>
      <a:lvl3pPr marL="914088" algn="l" defTabSz="914088" rtl="0" eaLnBrk="1" latinLnBrk="0" hangingPunct="1">
        <a:defRPr sz="1866" kern="1200">
          <a:solidFill>
            <a:schemeClr val="tx1"/>
          </a:solidFill>
          <a:latin typeface="+mn-lt"/>
          <a:ea typeface="+mn-ea"/>
          <a:cs typeface="+mn-cs"/>
        </a:defRPr>
      </a:lvl3pPr>
      <a:lvl4pPr marL="1371131" algn="l" defTabSz="914088" rtl="0" eaLnBrk="1" latinLnBrk="0" hangingPunct="1">
        <a:defRPr sz="1866" kern="1200">
          <a:solidFill>
            <a:schemeClr val="tx1"/>
          </a:solidFill>
          <a:latin typeface="+mn-lt"/>
          <a:ea typeface="+mn-ea"/>
          <a:cs typeface="+mn-cs"/>
        </a:defRPr>
      </a:lvl4pPr>
      <a:lvl5pPr marL="1828176" algn="l" defTabSz="914088" rtl="0" eaLnBrk="1" latinLnBrk="0" hangingPunct="1">
        <a:defRPr sz="1866" kern="1200">
          <a:solidFill>
            <a:schemeClr val="tx1"/>
          </a:solidFill>
          <a:latin typeface="+mn-lt"/>
          <a:ea typeface="+mn-ea"/>
          <a:cs typeface="+mn-cs"/>
        </a:defRPr>
      </a:lvl5pPr>
      <a:lvl6pPr marL="2285217" algn="l" defTabSz="914088" rtl="0" eaLnBrk="1" latinLnBrk="0" hangingPunct="1">
        <a:defRPr sz="1866" kern="1200">
          <a:solidFill>
            <a:schemeClr val="tx1"/>
          </a:solidFill>
          <a:latin typeface="+mn-lt"/>
          <a:ea typeface="+mn-ea"/>
          <a:cs typeface="+mn-cs"/>
        </a:defRPr>
      </a:lvl6pPr>
      <a:lvl7pPr marL="2742263" algn="l" defTabSz="914088" rtl="0" eaLnBrk="1" latinLnBrk="0" hangingPunct="1">
        <a:defRPr sz="1866" kern="1200">
          <a:solidFill>
            <a:schemeClr val="tx1"/>
          </a:solidFill>
          <a:latin typeface="+mn-lt"/>
          <a:ea typeface="+mn-ea"/>
          <a:cs typeface="+mn-cs"/>
        </a:defRPr>
      </a:lvl7pPr>
      <a:lvl8pPr marL="3199307" algn="l" defTabSz="914088" rtl="0" eaLnBrk="1" latinLnBrk="0" hangingPunct="1">
        <a:defRPr sz="1866" kern="1200">
          <a:solidFill>
            <a:schemeClr val="tx1"/>
          </a:solidFill>
          <a:latin typeface="+mn-lt"/>
          <a:ea typeface="+mn-ea"/>
          <a:cs typeface="+mn-cs"/>
        </a:defRPr>
      </a:lvl8pPr>
      <a:lvl9pPr marL="3656353" algn="l" defTabSz="914088" rtl="0" eaLnBrk="1" latinLnBrk="0" hangingPunct="1">
        <a:defRPr sz="1866" kern="1200">
          <a:solidFill>
            <a:schemeClr val="tx1"/>
          </a:solidFill>
          <a:latin typeface="+mn-lt"/>
          <a:ea typeface="+mn-ea"/>
          <a:cs typeface="+mn-cs"/>
        </a:defRPr>
      </a:lvl9pPr>
    </p:otherStyle>
  </p:txStyles>
  <p:extLst>
    <p:ext uri="{27BBF7A9-308A-43DC-89C8-2F10F3537804}">
      <p15:sldGuideLst xmlns:p15="http://schemas.microsoft.com/office/powerpoint/2012/main">
        <p15:guide id="2" pos="384">
          <p15:clr>
            <a:srgbClr val="F26B43"/>
          </p15:clr>
        </p15:guide>
        <p15:guide id="3" pos="7296">
          <p15:clr>
            <a:srgbClr val="F26B43"/>
          </p15:clr>
        </p15:guide>
        <p15:guide id="6" pos="3835">
          <p15:clr>
            <a:srgbClr val="F26B43"/>
          </p15:clr>
        </p15:guide>
        <p15:guide id="9" orient="horz" pos="3864">
          <p15:clr>
            <a:srgbClr val="F26B43"/>
          </p15:clr>
        </p15:guide>
        <p15:guide id="10" orient="horz" pos="240">
          <p15:clr>
            <a:srgbClr val="F26B43"/>
          </p15:clr>
        </p15:guide>
        <p15:guide id="11" orient="horz" pos="2160">
          <p15:clr>
            <a:srgbClr val="F26B43"/>
          </p15:clr>
        </p15:guide>
        <p15:guide id="12" orient="horz" pos="672">
          <p15:clr>
            <a:srgbClr val="F26B43"/>
          </p15:clr>
        </p15:guide>
        <p15:guide id="13" orient="horz" pos="888">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customXml" Target="../ink/ink18.xml"/><Relationship Id="rId3" Type="http://schemas.openxmlformats.org/officeDocument/2006/relationships/image" Target="../media/image18.png"/><Relationship Id="rId7"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openxmlformats.org/officeDocument/2006/relationships/customXml" Target="../ink/ink17.xml"/><Relationship Id="rId5" Type="http://schemas.openxmlformats.org/officeDocument/2006/relationships/image" Target="../media/image19.png"/><Relationship Id="rId4" Type="http://schemas.openxmlformats.org/officeDocument/2006/relationships/customXml" Target="../ink/ink16.xml"/><Relationship Id="rId9" Type="http://schemas.openxmlformats.org/officeDocument/2006/relationships/image" Target="../media/image21.png"/></Relationships>
</file>

<file path=ppt/slides/_rels/slide100.xml.rels><?xml version="1.0" encoding="UTF-8" standalone="yes"?>
<Relationships xmlns="http://schemas.openxmlformats.org/package/2006/relationships"><Relationship Id="rId8" Type="http://schemas.openxmlformats.org/officeDocument/2006/relationships/customXml" Target="../ink/ink242.xml"/><Relationship Id="rId13" Type="http://schemas.openxmlformats.org/officeDocument/2006/relationships/image" Target="../media/image580.png"/><Relationship Id="rId18" Type="http://schemas.openxmlformats.org/officeDocument/2006/relationships/customXml" Target="../ink/ink247.xml"/><Relationship Id="rId26" Type="http://schemas.openxmlformats.org/officeDocument/2006/relationships/customXml" Target="../ink/ink251.xml"/><Relationship Id="rId3" Type="http://schemas.openxmlformats.org/officeDocument/2006/relationships/image" Target="../media/image530.png"/><Relationship Id="rId21" Type="http://schemas.openxmlformats.org/officeDocument/2006/relationships/image" Target="../media/image620.png"/><Relationship Id="rId7" Type="http://schemas.openxmlformats.org/officeDocument/2006/relationships/image" Target="../media/image550.png"/><Relationship Id="rId12" Type="http://schemas.openxmlformats.org/officeDocument/2006/relationships/customXml" Target="../ink/ink244.xml"/><Relationship Id="rId17" Type="http://schemas.openxmlformats.org/officeDocument/2006/relationships/image" Target="../media/image600.png"/><Relationship Id="rId25" Type="http://schemas.openxmlformats.org/officeDocument/2006/relationships/image" Target="../media/image640.png"/><Relationship Id="rId2" Type="http://schemas.openxmlformats.org/officeDocument/2006/relationships/customXml" Target="../ink/ink239.xml"/><Relationship Id="rId16" Type="http://schemas.openxmlformats.org/officeDocument/2006/relationships/customXml" Target="../ink/ink246.xml"/><Relationship Id="rId20" Type="http://schemas.openxmlformats.org/officeDocument/2006/relationships/customXml" Target="../ink/ink248.xml"/><Relationship Id="rId29" Type="http://schemas.openxmlformats.org/officeDocument/2006/relationships/image" Target="../media/image660.png"/><Relationship Id="rId1" Type="http://schemas.openxmlformats.org/officeDocument/2006/relationships/slideLayout" Target="../slideLayouts/slideLayout4.xml"/><Relationship Id="rId6" Type="http://schemas.openxmlformats.org/officeDocument/2006/relationships/customXml" Target="../ink/ink241.xml"/><Relationship Id="rId11" Type="http://schemas.openxmlformats.org/officeDocument/2006/relationships/image" Target="../media/image570.png"/><Relationship Id="rId24" Type="http://schemas.openxmlformats.org/officeDocument/2006/relationships/customXml" Target="../ink/ink250.xml"/><Relationship Id="rId5" Type="http://schemas.openxmlformats.org/officeDocument/2006/relationships/image" Target="../media/image540.png"/><Relationship Id="rId15" Type="http://schemas.openxmlformats.org/officeDocument/2006/relationships/image" Target="../media/image590.png"/><Relationship Id="rId23" Type="http://schemas.openxmlformats.org/officeDocument/2006/relationships/image" Target="../media/image630.png"/><Relationship Id="rId28" Type="http://schemas.openxmlformats.org/officeDocument/2006/relationships/customXml" Target="../ink/ink252.xml"/><Relationship Id="rId10" Type="http://schemas.openxmlformats.org/officeDocument/2006/relationships/customXml" Target="../ink/ink243.xml"/><Relationship Id="rId19" Type="http://schemas.openxmlformats.org/officeDocument/2006/relationships/image" Target="../media/image610.png"/><Relationship Id="rId31" Type="http://schemas.openxmlformats.org/officeDocument/2006/relationships/image" Target="../media/image670.png"/><Relationship Id="rId4" Type="http://schemas.openxmlformats.org/officeDocument/2006/relationships/customXml" Target="../ink/ink240.xml"/><Relationship Id="rId9" Type="http://schemas.openxmlformats.org/officeDocument/2006/relationships/image" Target="../media/image560.png"/><Relationship Id="rId14" Type="http://schemas.openxmlformats.org/officeDocument/2006/relationships/customXml" Target="../ink/ink245.xml"/><Relationship Id="rId22" Type="http://schemas.openxmlformats.org/officeDocument/2006/relationships/customXml" Target="../ink/ink249.xml"/><Relationship Id="rId27" Type="http://schemas.openxmlformats.org/officeDocument/2006/relationships/image" Target="../media/image650.png"/><Relationship Id="rId30" Type="http://schemas.openxmlformats.org/officeDocument/2006/relationships/customXml" Target="../ink/ink253.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3.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5.xml"/></Relationships>
</file>

<file path=ppt/slides/_rels/slide104.xml.rels><?xml version="1.0" encoding="UTF-8" standalone="yes"?>
<Relationships xmlns="http://schemas.openxmlformats.org/package/2006/relationships"><Relationship Id="rId3" Type="http://schemas.openxmlformats.org/officeDocument/2006/relationships/image" Target="../media/image137.png"/><Relationship Id="rId7" Type="http://schemas.openxmlformats.org/officeDocument/2006/relationships/image" Target="../media/image139.png"/><Relationship Id="rId2" Type="http://schemas.openxmlformats.org/officeDocument/2006/relationships/image" Target="../media/image136.png"/><Relationship Id="rId1" Type="http://schemas.openxmlformats.org/officeDocument/2006/relationships/slideLayout" Target="../slideLayouts/slideLayout5.xml"/><Relationship Id="rId6" Type="http://schemas.openxmlformats.org/officeDocument/2006/relationships/customXml" Target="../ink/ink255.xml"/><Relationship Id="rId5" Type="http://schemas.openxmlformats.org/officeDocument/2006/relationships/image" Target="../media/image138.png"/><Relationship Id="rId4" Type="http://schemas.openxmlformats.org/officeDocument/2006/relationships/customXml" Target="../ink/ink254.xml"/></Relationships>
</file>

<file path=ppt/slides/_rels/slide105.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5.xml"/></Relationships>
</file>

<file path=ppt/slides/_rels/slide106.xml.rels><?xml version="1.0" encoding="UTF-8" standalone="yes"?>
<Relationships xmlns="http://schemas.openxmlformats.org/package/2006/relationships"><Relationship Id="rId8" Type="http://schemas.openxmlformats.org/officeDocument/2006/relationships/image" Target="../media/image144.png"/><Relationship Id="rId3" Type="http://schemas.openxmlformats.org/officeDocument/2006/relationships/customXml" Target="../ink/ink256.xml"/><Relationship Id="rId7" Type="http://schemas.openxmlformats.org/officeDocument/2006/relationships/customXml" Target="../ink/ink258.xml"/><Relationship Id="rId12" Type="http://schemas.openxmlformats.org/officeDocument/2006/relationships/image" Target="../media/image146.png"/><Relationship Id="rId2" Type="http://schemas.openxmlformats.org/officeDocument/2006/relationships/image" Target="../media/image141.png"/><Relationship Id="rId1" Type="http://schemas.openxmlformats.org/officeDocument/2006/relationships/slideLayout" Target="../slideLayouts/slideLayout5.xml"/><Relationship Id="rId6" Type="http://schemas.openxmlformats.org/officeDocument/2006/relationships/image" Target="../media/image143.png"/><Relationship Id="rId11" Type="http://schemas.openxmlformats.org/officeDocument/2006/relationships/customXml" Target="../ink/ink260.xml"/><Relationship Id="rId5" Type="http://schemas.openxmlformats.org/officeDocument/2006/relationships/customXml" Target="../ink/ink257.xml"/><Relationship Id="rId10" Type="http://schemas.openxmlformats.org/officeDocument/2006/relationships/image" Target="../media/image145.png"/><Relationship Id="rId4" Type="http://schemas.openxmlformats.org/officeDocument/2006/relationships/image" Target="../media/image142.png"/><Relationship Id="rId9" Type="http://schemas.openxmlformats.org/officeDocument/2006/relationships/customXml" Target="../ink/ink259.xml"/></Relationships>
</file>

<file path=ppt/slides/_rels/slide107.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5.xml"/></Relationships>
</file>

<file path=ppt/slides/_rels/slide108.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49.png"/><Relationship Id="rId1" Type="http://schemas.openxmlformats.org/officeDocument/2006/relationships/slideLayout" Target="../slideLayouts/slideLayout5.xml"/></Relationships>
</file>

<file path=ppt/slides/_rels/slide109.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5.xml"/><Relationship Id="rId6" Type="http://schemas.openxmlformats.org/officeDocument/2006/relationships/customXml" Target="../ink/ink20.xml"/><Relationship Id="rId5" Type="http://schemas.openxmlformats.org/officeDocument/2006/relationships/image" Target="../media/image23.png"/><Relationship Id="rId4" Type="http://schemas.openxmlformats.org/officeDocument/2006/relationships/customXml" Target="../ink/ink19.xml"/></Relationships>
</file>

<file path=ppt/slides/_rels/slide110.xml.rels><?xml version="1.0" encoding="UTF-8" standalone="yes"?>
<Relationships xmlns="http://schemas.openxmlformats.org/package/2006/relationships"><Relationship Id="rId8" Type="http://schemas.openxmlformats.org/officeDocument/2006/relationships/customXml" Target="../ink/ink264.xml"/><Relationship Id="rId13" Type="http://schemas.openxmlformats.org/officeDocument/2006/relationships/image" Target="../media/image158.png"/><Relationship Id="rId18" Type="http://schemas.openxmlformats.org/officeDocument/2006/relationships/customXml" Target="../ink/ink269.xml"/><Relationship Id="rId26" Type="http://schemas.openxmlformats.org/officeDocument/2006/relationships/customXml" Target="../ink/ink273.xml"/><Relationship Id="rId3" Type="http://schemas.openxmlformats.org/officeDocument/2006/relationships/image" Target="../media/image153.png"/><Relationship Id="rId21" Type="http://schemas.openxmlformats.org/officeDocument/2006/relationships/image" Target="../media/image162.png"/><Relationship Id="rId7" Type="http://schemas.openxmlformats.org/officeDocument/2006/relationships/image" Target="../media/image155.png"/><Relationship Id="rId12" Type="http://schemas.openxmlformats.org/officeDocument/2006/relationships/customXml" Target="../ink/ink266.xml"/><Relationship Id="rId17" Type="http://schemas.openxmlformats.org/officeDocument/2006/relationships/image" Target="../media/image160.png"/><Relationship Id="rId25" Type="http://schemas.openxmlformats.org/officeDocument/2006/relationships/image" Target="../media/image164.png"/><Relationship Id="rId2" Type="http://schemas.openxmlformats.org/officeDocument/2006/relationships/customXml" Target="../ink/ink261.xml"/><Relationship Id="rId16" Type="http://schemas.openxmlformats.org/officeDocument/2006/relationships/customXml" Target="../ink/ink268.xml"/><Relationship Id="rId20" Type="http://schemas.openxmlformats.org/officeDocument/2006/relationships/customXml" Target="../ink/ink270.xml"/><Relationship Id="rId29" Type="http://schemas.openxmlformats.org/officeDocument/2006/relationships/image" Target="../media/image166.png"/><Relationship Id="rId1" Type="http://schemas.openxmlformats.org/officeDocument/2006/relationships/slideLayout" Target="../slideLayouts/slideLayout4.xml"/><Relationship Id="rId6" Type="http://schemas.openxmlformats.org/officeDocument/2006/relationships/customXml" Target="../ink/ink263.xml"/><Relationship Id="rId11" Type="http://schemas.openxmlformats.org/officeDocument/2006/relationships/image" Target="../media/image157.png"/><Relationship Id="rId24" Type="http://schemas.openxmlformats.org/officeDocument/2006/relationships/customXml" Target="../ink/ink272.xml"/><Relationship Id="rId5" Type="http://schemas.openxmlformats.org/officeDocument/2006/relationships/image" Target="../media/image154.png"/><Relationship Id="rId15" Type="http://schemas.openxmlformats.org/officeDocument/2006/relationships/image" Target="../media/image159.png"/><Relationship Id="rId23" Type="http://schemas.openxmlformats.org/officeDocument/2006/relationships/image" Target="../media/image163.png"/><Relationship Id="rId28" Type="http://schemas.openxmlformats.org/officeDocument/2006/relationships/customXml" Target="../ink/ink274.xml"/><Relationship Id="rId10" Type="http://schemas.openxmlformats.org/officeDocument/2006/relationships/customXml" Target="../ink/ink265.xml"/><Relationship Id="rId19" Type="http://schemas.openxmlformats.org/officeDocument/2006/relationships/image" Target="../media/image161.png"/><Relationship Id="rId31" Type="http://schemas.openxmlformats.org/officeDocument/2006/relationships/image" Target="../media/image167.png"/><Relationship Id="rId4" Type="http://schemas.openxmlformats.org/officeDocument/2006/relationships/customXml" Target="../ink/ink262.xml"/><Relationship Id="rId9" Type="http://schemas.openxmlformats.org/officeDocument/2006/relationships/image" Target="../media/image156.png"/><Relationship Id="rId14" Type="http://schemas.openxmlformats.org/officeDocument/2006/relationships/customXml" Target="../ink/ink267.xml"/><Relationship Id="rId22" Type="http://schemas.openxmlformats.org/officeDocument/2006/relationships/customXml" Target="../ink/ink271.xml"/><Relationship Id="rId27" Type="http://schemas.openxmlformats.org/officeDocument/2006/relationships/image" Target="../media/image165.png"/><Relationship Id="rId30" Type="http://schemas.openxmlformats.org/officeDocument/2006/relationships/customXml" Target="../ink/ink275.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7.xml.rels><?xml version="1.0" encoding="UTF-8" standalone="yes"?>
<Relationships xmlns="http://schemas.openxmlformats.org/package/2006/relationships"><Relationship Id="rId8" Type="http://schemas.openxmlformats.org/officeDocument/2006/relationships/customXml" Target="../ink/ink279.xml"/><Relationship Id="rId13" Type="http://schemas.openxmlformats.org/officeDocument/2006/relationships/image" Target="../media/image158.png"/><Relationship Id="rId18" Type="http://schemas.openxmlformats.org/officeDocument/2006/relationships/customXml" Target="../ink/ink284.xml"/><Relationship Id="rId26" Type="http://schemas.openxmlformats.org/officeDocument/2006/relationships/customXml" Target="../ink/ink288.xml"/><Relationship Id="rId3" Type="http://schemas.openxmlformats.org/officeDocument/2006/relationships/image" Target="../media/image153.png"/><Relationship Id="rId21" Type="http://schemas.openxmlformats.org/officeDocument/2006/relationships/image" Target="../media/image162.png"/><Relationship Id="rId7" Type="http://schemas.openxmlformats.org/officeDocument/2006/relationships/image" Target="../media/image155.png"/><Relationship Id="rId12" Type="http://schemas.openxmlformats.org/officeDocument/2006/relationships/customXml" Target="../ink/ink281.xml"/><Relationship Id="rId17" Type="http://schemas.openxmlformats.org/officeDocument/2006/relationships/image" Target="../media/image160.png"/><Relationship Id="rId25" Type="http://schemas.openxmlformats.org/officeDocument/2006/relationships/image" Target="../media/image164.png"/><Relationship Id="rId2" Type="http://schemas.openxmlformats.org/officeDocument/2006/relationships/customXml" Target="../ink/ink276.xml"/><Relationship Id="rId16" Type="http://schemas.openxmlformats.org/officeDocument/2006/relationships/customXml" Target="../ink/ink283.xml"/><Relationship Id="rId20" Type="http://schemas.openxmlformats.org/officeDocument/2006/relationships/customXml" Target="../ink/ink285.xml"/><Relationship Id="rId29" Type="http://schemas.openxmlformats.org/officeDocument/2006/relationships/image" Target="../media/image166.png"/><Relationship Id="rId1" Type="http://schemas.openxmlformats.org/officeDocument/2006/relationships/slideLayout" Target="../slideLayouts/slideLayout4.xml"/><Relationship Id="rId6" Type="http://schemas.openxmlformats.org/officeDocument/2006/relationships/customXml" Target="../ink/ink278.xml"/><Relationship Id="rId11" Type="http://schemas.openxmlformats.org/officeDocument/2006/relationships/image" Target="../media/image157.png"/><Relationship Id="rId24" Type="http://schemas.openxmlformats.org/officeDocument/2006/relationships/customXml" Target="../ink/ink287.xml"/><Relationship Id="rId5" Type="http://schemas.openxmlformats.org/officeDocument/2006/relationships/image" Target="../media/image154.png"/><Relationship Id="rId15" Type="http://schemas.openxmlformats.org/officeDocument/2006/relationships/image" Target="../media/image159.png"/><Relationship Id="rId23" Type="http://schemas.openxmlformats.org/officeDocument/2006/relationships/image" Target="../media/image163.png"/><Relationship Id="rId28" Type="http://schemas.openxmlformats.org/officeDocument/2006/relationships/customXml" Target="../ink/ink289.xml"/><Relationship Id="rId10" Type="http://schemas.openxmlformats.org/officeDocument/2006/relationships/customXml" Target="../ink/ink280.xml"/><Relationship Id="rId19" Type="http://schemas.openxmlformats.org/officeDocument/2006/relationships/image" Target="../media/image161.png"/><Relationship Id="rId31" Type="http://schemas.openxmlformats.org/officeDocument/2006/relationships/image" Target="../media/image167.png"/><Relationship Id="rId4" Type="http://schemas.openxmlformats.org/officeDocument/2006/relationships/customXml" Target="../ink/ink277.xml"/><Relationship Id="rId9" Type="http://schemas.openxmlformats.org/officeDocument/2006/relationships/image" Target="../media/image156.png"/><Relationship Id="rId14" Type="http://schemas.openxmlformats.org/officeDocument/2006/relationships/customXml" Target="../ink/ink282.xml"/><Relationship Id="rId22" Type="http://schemas.openxmlformats.org/officeDocument/2006/relationships/customXml" Target="../ink/ink286.xml"/><Relationship Id="rId27" Type="http://schemas.openxmlformats.org/officeDocument/2006/relationships/image" Target="../media/image165.png"/><Relationship Id="rId30" Type="http://schemas.openxmlformats.org/officeDocument/2006/relationships/customXml" Target="../ink/ink290.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hyperlink" Target="https://www.youtube.com/watch?v=cu_ykIfBprI" TargetMode="Externa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8" Type="http://schemas.openxmlformats.org/officeDocument/2006/relationships/customXml" Target="../ink/ink23.xml"/><Relationship Id="rId3" Type="http://schemas.openxmlformats.org/officeDocument/2006/relationships/image" Target="../media/image25.png"/><Relationship Id="rId7"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5.xml"/><Relationship Id="rId6" Type="http://schemas.openxmlformats.org/officeDocument/2006/relationships/customXml" Target="../ink/ink22.xml"/><Relationship Id="rId11" Type="http://schemas.openxmlformats.org/officeDocument/2006/relationships/image" Target="../media/image29.png"/><Relationship Id="rId5" Type="http://schemas.openxmlformats.org/officeDocument/2006/relationships/image" Target="../media/image26.png"/><Relationship Id="rId10" Type="http://schemas.openxmlformats.org/officeDocument/2006/relationships/customXml" Target="../ink/ink24.xml"/><Relationship Id="rId4" Type="http://schemas.openxmlformats.org/officeDocument/2006/relationships/customXml" Target="../ink/ink21.xml"/><Relationship Id="rId9" Type="http://schemas.openxmlformats.org/officeDocument/2006/relationships/image" Target="../media/image28.png"/></Relationships>
</file>

<file path=ppt/slides/_rels/slide120.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5.xml"/></Relationships>
</file>

<file path=ppt/slides/_rels/slide121.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5.xml"/></Relationships>
</file>

<file path=ppt/slides/_rels/slide122.xml.rels><?xml version="1.0" encoding="UTF-8" standalone="yes"?>
<Relationships xmlns="http://schemas.openxmlformats.org/package/2006/relationships"><Relationship Id="rId8" Type="http://schemas.openxmlformats.org/officeDocument/2006/relationships/customXml" Target="../ink/ink294.xml"/><Relationship Id="rId13" Type="http://schemas.openxmlformats.org/officeDocument/2006/relationships/image" Target="../media/image158.png"/><Relationship Id="rId18" Type="http://schemas.openxmlformats.org/officeDocument/2006/relationships/customXml" Target="../ink/ink299.xml"/><Relationship Id="rId26" Type="http://schemas.openxmlformats.org/officeDocument/2006/relationships/customXml" Target="../ink/ink303.xml"/><Relationship Id="rId3" Type="http://schemas.openxmlformats.org/officeDocument/2006/relationships/image" Target="../media/image153.png"/><Relationship Id="rId21" Type="http://schemas.openxmlformats.org/officeDocument/2006/relationships/image" Target="../media/image162.png"/><Relationship Id="rId7" Type="http://schemas.openxmlformats.org/officeDocument/2006/relationships/image" Target="../media/image155.png"/><Relationship Id="rId12" Type="http://schemas.openxmlformats.org/officeDocument/2006/relationships/customXml" Target="../ink/ink296.xml"/><Relationship Id="rId17" Type="http://schemas.openxmlformats.org/officeDocument/2006/relationships/image" Target="../media/image160.png"/><Relationship Id="rId25" Type="http://schemas.openxmlformats.org/officeDocument/2006/relationships/image" Target="../media/image164.png"/><Relationship Id="rId2" Type="http://schemas.openxmlformats.org/officeDocument/2006/relationships/customXml" Target="../ink/ink291.xml"/><Relationship Id="rId16" Type="http://schemas.openxmlformats.org/officeDocument/2006/relationships/customXml" Target="../ink/ink298.xml"/><Relationship Id="rId20" Type="http://schemas.openxmlformats.org/officeDocument/2006/relationships/customXml" Target="../ink/ink300.xml"/><Relationship Id="rId29" Type="http://schemas.openxmlformats.org/officeDocument/2006/relationships/image" Target="../media/image166.png"/><Relationship Id="rId1" Type="http://schemas.openxmlformats.org/officeDocument/2006/relationships/slideLayout" Target="../slideLayouts/slideLayout4.xml"/><Relationship Id="rId6" Type="http://schemas.openxmlformats.org/officeDocument/2006/relationships/customXml" Target="../ink/ink293.xml"/><Relationship Id="rId11" Type="http://schemas.openxmlformats.org/officeDocument/2006/relationships/image" Target="../media/image157.png"/><Relationship Id="rId24" Type="http://schemas.openxmlformats.org/officeDocument/2006/relationships/customXml" Target="../ink/ink302.xml"/><Relationship Id="rId5" Type="http://schemas.openxmlformats.org/officeDocument/2006/relationships/image" Target="../media/image154.png"/><Relationship Id="rId15" Type="http://schemas.openxmlformats.org/officeDocument/2006/relationships/image" Target="../media/image159.png"/><Relationship Id="rId23" Type="http://schemas.openxmlformats.org/officeDocument/2006/relationships/image" Target="../media/image163.png"/><Relationship Id="rId28" Type="http://schemas.openxmlformats.org/officeDocument/2006/relationships/customXml" Target="../ink/ink304.xml"/><Relationship Id="rId10" Type="http://schemas.openxmlformats.org/officeDocument/2006/relationships/customXml" Target="../ink/ink295.xml"/><Relationship Id="rId19" Type="http://schemas.openxmlformats.org/officeDocument/2006/relationships/image" Target="../media/image161.png"/><Relationship Id="rId31" Type="http://schemas.openxmlformats.org/officeDocument/2006/relationships/image" Target="../media/image167.png"/><Relationship Id="rId4" Type="http://schemas.openxmlformats.org/officeDocument/2006/relationships/customXml" Target="../ink/ink292.xml"/><Relationship Id="rId9" Type="http://schemas.openxmlformats.org/officeDocument/2006/relationships/image" Target="../media/image156.png"/><Relationship Id="rId14" Type="http://schemas.openxmlformats.org/officeDocument/2006/relationships/customXml" Target="../ink/ink297.xml"/><Relationship Id="rId22" Type="http://schemas.openxmlformats.org/officeDocument/2006/relationships/customXml" Target="../ink/ink301.xml"/><Relationship Id="rId27" Type="http://schemas.openxmlformats.org/officeDocument/2006/relationships/image" Target="../media/image165.png"/><Relationship Id="rId30" Type="http://schemas.openxmlformats.org/officeDocument/2006/relationships/customXml" Target="../ink/ink305.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customXml" Target="../ink/ink306.xml"/><Relationship Id="rId2" Type="http://schemas.openxmlformats.org/officeDocument/2006/relationships/image" Target="../media/image170.png"/><Relationship Id="rId1" Type="http://schemas.openxmlformats.org/officeDocument/2006/relationships/slideLayout" Target="../slideLayouts/slideLayout5.xml"/><Relationship Id="rId6" Type="http://schemas.openxmlformats.org/officeDocument/2006/relationships/image" Target="../media/image172.png"/><Relationship Id="rId5" Type="http://schemas.openxmlformats.org/officeDocument/2006/relationships/customXml" Target="../ink/ink307.xml"/><Relationship Id="rId4" Type="http://schemas.openxmlformats.org/officeDocument/2006/relationships/image" Target="../media/image171.png"/></Relationships>
</file>

<file path=ppt/slides/_rels/slide125.xml.rels><?xml version="1.0" encoding="UTF-8" standalone="yes"?>
<Relationships xmlns="http://schemas.openxmlformats.org/package/2006/relationships"><Relationship Id="rId8" Type="http://schemas.openxmlformats.org/officeDocument/2006/relationships/image" Target="../media/image176.png"/><Relationship Id="rId3" Type="http://schemas.openxmlformats.org/officeDocument/2006/relationships/customXml" Target="../ink/ink308.xml"/><Relationship Id="rId7" Type="http://schemas.openxmlformats.org/officeDocument/2006/relationships/customXml" Target="../ink/ink310.xml"/><Relationship Id="rId2" Type="http://schemas.openxmlformats.org/officeDocument/2006/relationships/image" Target="../media/image173.png"/><Relationship Id="rId1" Type="http://schemas.openxmlformats.org/officeDocument/2006/relationships/slideLayout" Target="../slideLayouts/slideLayout5.xml"/><Relationship Id="rId6" Type="http://schemas.openxmlformats.org/officeDocument/2006/relationships/image" Target="../media/image175.png"/><Relationship Id="rId5" Type="http://schemas.openxmlformats.org/officeDocument/2006/relationships/customXml" Target="../ink/ink309.xml"/><Relationship Id="rId10" Type="http://schemas.openxmlformats.org/officeDocument/2006/relationships/image" Target="../media/image177.png"/><Relationship Id="rId4" Type="http://schemas.openxmlformats.org/officeDocument/2006/relationships/image" Target="../media/image174.png"/><Relationship Id="rId9" Type="http://schemas.openxmlformats.org/officeDocument/2006/relationships/customXml" Target="../ink/ink311.xml"/></Relationships>
</file>

<file path=ppt/slides/_rels/slide126.xml.rels><?xml version="1.0" encoding="UTF-8" standalone="yes"?>
<Relationships xmlns="http://schemas.openxmlformats.org/package/2006/relationships"><Relationship Id="rId3" Type="http://schemas.openxmlformats.org/officeDocument/2006/relationships/customXml" Target="../ink/ink312.xml"/><Relationship Id="rId2" Type="http://schemas.openxmlformats.org/officeDocument/2006/relationships/image" Target="../media/image178.png"/><Relationship Id="rId1" Type="http://schemas.openxmlformats.org/officeDocument/2006/relationships/slideLayout" Target="../slideLayouts/slideLayout5.xml"/><Relationship Id="rId6" Type="http://schemas.openxmlformats.org/officeDocument/2006/relationships/image" Target="../media/image180.png"/><Relationship Id="rId5" Type="http://schemas.openxmlformats.org/officeDocument/2006/relationships/customXml" Target="../ink/ink313.xml"/><Relationship Id="rId4" Type="http://schemas.openxmlformats.org/officeDocument/2006/relationships/image" Target="../media/image179.png"/></Relationships>
</file>

<file path=ppt/slides/_rels/slide127.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5.xml"/></Relationships>
</file>

<file path=ppt/slides/_rels/slide128.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5.xml"/></Relationships>
</file>

<file path=ppt/slides/_rels/slide129.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8" Type="http://schemas.openxmlformats.org/officeDocument/2006/relationships/customXml" Target="../ink/ink28.xml"/><Relationship Id="rId13" Type="http://schemas.openxmlformats.org/officeDocument/2006/relationships/image" Target="../media/image8.png"/><Relationship Id="rId18" Type="http://schemas.openxmlformats.org/officeDocument/2006/relationships/customXml" Target="../ink/ink33.xml"/><Relationship Id="rId26" Type="http://schemas.openxmlformats.org/officeDocument/2006/relationships/customXml" Target="../ink/ink37.xml"/><Relationship Id="rId3" Type="http://schemas.openxmlformats.org/officeDocument/2006/relationships/image" Target="../media/image3.png"/><Relationship Id="rId21" Type="http://schemas.openxmlformats.org/officeDocument/2006/relationships/image" Target="../media/image12.png"/><Relationship Id="rId7" Type="http://schemas.openxmlformats.org/officeDocument/2006/relationships/image" Target="../media/image5.png"/><Relationship Id="rId12" Type="http://schemas.openxmlformats.org/officeDocument/2006/relationships/customXml" Target="../ink/ink30.xml"/><Relationship Id="rId17" Type="http://schemas.openxmlformats.org/officeDocument/2006/relationships/image" Target="../media/image10.png"/><Relationship Id="rId25" Type="http://schemas.openxmlformats.org/officeDocument/2006/relationships/image" Target="../media/image14.png"/><Relationship Id="rId2" Type="http://schemas.openxmlformats.org/officeDocument/2006/relationships/customXml" Target="../ink/ink25.xml"/><Relationship Id="rId16" Type="http://schemas.openxmlformats.org/officeDocument/2006/relationships/customXml" Target="../ink/ink32.xml"/><Relationship Id="rId20" Type="http://schemas.openxmlformats.org/officeDocument/2006/relationships/customXml" Target="../ink/ink34.xml"/><Relationship Id="rId29" Type="http://schemas.openxmlformats.org/officeDocument/2006/relationships/image" Target="../media/image16.png"/><Relationship Id="rId1" Type="http://schemas.openxmlformats.org/officeDocument/2006/relationships/slideLayout" Target="../slideLayouts/slideLayout4.xml"/><Relationship Id="rId6" Type="http://schemas.openxmlformats.org/officeDocument/2006/relationships/customXml" Target="../ink/ink27.xml"/><Relationship Id="rId11" Type="http://schemas.openxmlformats.org/officeDocument/2006/relationships/image" Target="../media/image7.png"/><Relationship Id="rId24" Type="http://schemas.openxmlformats.org/officeDocument/2006/relationships/customXml" Target="../ink/ink36.xml"/><Relationship Id="rId5" Type="http://schemas.openxmlformats.org/officeDocument/2006/relationships/image" Target="../media/image4.png"/><Relationship Id="rId15" Type="http://schemas.openxmlformats.org/officeDocument/2006/relationships/image" Target="../media/image9.png"/><Relationship Id="rId23" Type="http://schemas.openxmlformats.org/officeDocument/2006/relationships/image" Target="../media/image13.png"/><Relationship Id="rId28" Type="http://schemas.openxmlformats.org/officeDocument/2006/relationships/customXml" Target="../ink/ink38.xml"/><Relationship Id="rId10" Type="http://schemas.openxmlformats.org/officeDocument/2006/relationships/customXml" Target="../ink/ink29.xml"/><Relationship Id="rId19" Type="http://schemas.openxmlformats.org/officeDocument/2006/relationships/image" Target="../media/image11.png"/><Relationship Id="rId31" Type="http://schemas.openxmlformats.org/officeDocument/2006/relationships/image" Target="../media/image17.png"/><Relationship Id="rId4" Type="http://schemas.openxmlformats.org/officeDocument/2006/relationships/customXml" Target="../ink/ink26.xml"/><Relationship Id="rId9" Type="http://schemas.openxmlformats.org/officeDocument/2006/relationships/image" Target="../media/image6.png"/><Relationship Id="rId14" Type="http://schemas.openxmlformats.org/officeDocument/2006/relationships/customXml" Target="../ink/ink31.xml"/><Relationship Id="rId22" Type="http://schemas.openxmlformats.org/officeDocument/2006/relationships/customXml" Target="../ink/ink35.xml"/><Relationship Id="rId27" Type="http://schemas.openxmlformats.org/officeDocument/2006/relationships/image" Target="../media/image15.png"/><Relationship Id="rId30" Type="http://schemas.openxmlformats.org/officeDocument/2006/relationships/customXml" Target="../ink/ink39.xml"/></Relationships>
</file>

<file path=ppt/slides/_rels/slide130.xml.rels><?xml version="1.0" encoding="UTF-8" standalone="yes"?>
<Relationships xmlns="http://schemas.openxmlformats.org/package/2006/relationships"><Relationship Id="rId2" Type="http://schemas.openxmlformats.org/officeDocument/2006/relationships/image" Target="../media/image184.png"/><Relationship Id="rId1" Type="http://schemas.openxmlformats.org/officeDocument/2006/relationships/slideLayout" Target="../slideLayouts/slideLayout5.xml"/></Relationships>
</file>

<file path=ppt/slides/_rels/slide131.xml.rels><?xml version="1.0" encoding="UTF-8" standalone="yes"?>
<Relationships xmlns="http://schemas.openxmlformats.org/package/2006/relationships"><Relationship Id="rId2" Type="http://schemas.openxmlformats.org/officeDocument/2006/relationships/image" Target="../media/image185.png"/><Relationship Id="rId1" Type="http://schemas.openxmlformats.org/officeDocument/2006/relationships/slideLayout" Target="../slideLayouts/slideLayout5.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7.xml"/><Relationship Id="rId1" Type="http://schemas.openxmlformats.org/officeDocument/2006/relationships/slideLayout" Target="../slideLayouts/slideLayout5.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9.xml"/><Relationship Id="rId1" Type="http://schemas.openxmlformats.org/officeDocument/2006/relationships/slideLayout" Target="../slideLayouts/slideLayout5.xml"/><Relationship Id="rId4" Type="http://schemas.openxmlformats.org/officeDocument/2006/relationships/image" Target="../media/image39.png"/></Relationships>
</file>

<file path=ppt/slides/_rels/slide22.xml.rels><?xml version="1.0" encoding="UTF-8" standalone="yes"?>
<Relationships xmlns="http://schemas.openxmlformats.org/package/2006/relationships"><Relationship Id="rId8" Type="http://schemas.openxmlformats.org/officeDocument/2006/relationships/customXml" Target="../ink/ink43.xml"/><Relationship Id="rId13" Type="http://schemas.openxmlformats.org/officeDocument/2006/relationships/image" Target="../media/image8.png"/><Relationship Id="rId18" Type="http://schemas.openxmlformats.org/officeDocument/2006/relationships/customXml" Target="../ink/ink48.xml"/><Relationship Id="rId26" Type="http://schemas.openxmlformats.org/officeDocument/2006/relationships/customXml" Target="../ink/ink52.xml"/><Relationship Id="rId3" Type="http://schemas.openxmlformats.org/officeDocument/2006/relationships/image" Target="../media/image3.png"/><Relationship Id="rId21" Type="http://schemas.openxmlformats.org/officeDocument/2006/relationships/image" Target="../media/image12.png"/><Relationship Id="rId7" Type="http://schemas.openxmlformats.org/officeDocument/2006/relationships/image" Target="../media/image5.png"/><Relationship Id="rId12" Type="http://schemas.openxmlformats.org/officeDocument/2006/relationships/customXml" Target="../ink/ink45.xml"/><Relationship Id="rId17" Type="http://schemas.openxmlformats.org/officeDocument/2006/relationships/image" Target="../media/image10.png"/><Relationship Id="rId25" Type="http://schemas.openxmlformats.org/officeDocument/2006/relationships/image" Target="../media/image14.png"/><Relationship Id="rId2" Type="http://schemas.openxmlformats.org/officeDocument/2006/relationships/customXml" Target="../ink/ink40.xml"/><Relationship Id="rId16" Type="http://schemas.openxmlformats.org/officeDocument/2006/relationships/customXml" Target="../ink/ink47.xml"/><Relationship Id="rId20" Type="http://schemas.openxmlformats.org/officeDocument/2006/relationships/customXml" Target="../ink/ink49.xml"/><Relationship Id="rId29" Type="http://schemas.openxmlformats.org/officeDocument/2006/relationships/image" Target="../media/image16.png"/><Relationship Id="rId1" Type="http://schemas.openxmlformats.org/officeDocument/2006/relationships/slideLayout" Target="../slideLayouts/slideLayout4.xml"/><Relationship Id="rId6" Type="http://schemas.openxmlformats.org/officeDocument/2006/relationships/customXml" Target="../ink/ink42.xml"/><Relationship Id="rId11" Type="http://schemas.openxmlformats.org/officeDocument/2006/relationships/image" Target="../media/image7.png"/><Relationship Id="rId24" Type="http://schemas.openxmlformats.org/officeDocument/2006/relationships/customXml" Target="../ink/ink51.xml"/><Relationship Id="rId5" Type="http://schemas.openxmlformats.org/officeDocument/2006/relationships/image" Target="../media/image4.png"/><Relationship Id="rId15" Type="http://schemas.openxmlformats.org/officeDocument/2006/relationships/image" Target="../media/image9.png"/><Relationship Id="rId23" Type="http://schemas.openxmlformats.org/officeDocument/2006/relationships/image" Target="../media/image13.png"/><Relationship Id="rId28" Type="http://schemas.openxmlformats.org/officeDocument/2006/relationships/customXml" Target="../ink/ink53.xml"/><Relationship Id="rId10" Type="http://schemas.openxmlformats.org/officeDocument/2006/relationships/customXml" Target="../ink/ink44.xml"/><Relationship Id="rId19" Type="http://schemas.openxmlformats.org/officeDocument/2006/relationships/image" Target="../media/image11.png"/><Relationship Id="rId31" Type="http://schemas.openxmlformats.org/officeDocument/2006/relationships/image" Target="../media/image17.png"/><Relationship Id="rId4" Type="http://schemas.openxmlformats.org/officeDocument/2006/relationships/customXml" Target="../ink/ink41.xml"/><Relationship Id="rId9" Type="http://schemas.openxmlformats.org/officeDocument/2006/relationships/image" Target="../media/image6.png"/><Relationship Id="rId14" Type="http://schemas.openxmlformats.org/officeDocument/2006/relationships/customXml" Target="../ink/ink46.xml"/><Relationship Id="rId22" Type="http://schemas.openxmlformats.org/officeDocument/2006/relationships/customXml" Target="../ink/ink50.xml"/><Relationship Id="rId27" Type="http://schemas.openxmlformats.org/officeDocument/2006/relationships/image" Target="../media/image15.png"/><Relationship Id="rId30" Type="http://schemas.openxmlformats.org/officeDocument/2006/relationships/customXml" Target="../ink/ink5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8" Type="http://schemas.openxmlformats.org/officeDocument/2006/relationships/customXml" Target="../ink/ink58.xml"/><Relationship Id="rId13" Type="http://schemas.openxmlformats.org/officeDocument/2006/relationships/image" Target="../media/image8.png"/><Relationship Id="rId18" Type="http://schemas.openxmlformats.org/officeDocument/2006/relationships/customXml" Target="../ink/ink63.xml"/><Relationship Id="rId26" Type="http://schemas.openxmlformats.org/officeDocument/2006/relationships/customXml" Target="../ink/ink67.xml"/><Relationship Id="rId3" Type="http://schemas.openxmlformats.org/officeDocument/2006/relationships/image" Target="../media/image3.png"/><Relationship Id="rId21" Type="http://schemas.openxmlformats.org/officeDocument/2006/relationships/image" Target="../media/image12.png"/><Relationship Id="rId7" Type="http://schemas.openxmlformats.org/officeDocument/2006/relationships/image" Target="../media/image5.png"/><Relationship Id="rId12" Type="http://schemas.openxmlformats.org/officeDocument/2006/relationships/customXml" Target="../ink/ink60.xml"/><Relationship Id="rId17" Type="http://schemas.openxmlformats.org/officeDocument/2006/relationships/image" Target="../media/image10.png"/><Relationship Id="rId25" Type="http://schemas.openxmlformats.org/officeDocument/2006/relationships/image" Target="../media/image14.png"/><Relationship Id="rId2" Type="http://schemas.openxmlformats.org/officeDocument/2006/relationships/customXml" Target="../ink/ink55.xml"/><Relationship Id="rId16" Type="http://schemas.openxmlformats.org/officeDocument/2006/relationships/customXml" Target="../ink/ink62.xml"/><Relationship Id="rId20" Type="http://schemas.openxmlformats.org/officeDocument/2006/relationships/customXml" Target="../ink/ink64.xml"/><Relationship Id="rId29" Type="http://schemas.openxmlformats.org/officeDocument/2006/relationships/image" Target="../media/image16.png"/><Relationship Id="rId1" Type="http://schemas.openxmlformats.org/officeDocument/2006/relationships/slideLayout" Target="../slideLayouts/slideLayout4.xml"/><Relationship Id="rId6" Type="http://schemas.openxmlformats.org/officeDocument/2006/relationships/customXml" Target="../ink/ink57.xml"/><Relationship Id="rId11" Type="http://schemas.openxmlformats.org/officeDocument/2006/relationships/image" Target="../media/image7.png"/><Relationship Id="rId24" Type="http://schemas.openxmlformats.org/officeDocument/2006/relationships/customXml" Target="../ink/ink66.xml"/><Relationship Id="rId5" Type="http://schemas.openxmlformats.org/officeDocument/2006/relationships/image" Target="../media/image4.png"/><Relationship Id="rId15" Type="http://schemas.openxmlformats.org/officeDocument/2006/relationships/image" Target="../media/image9.png"/><Relationship Id="rId23" Type="http://schemas.openxmlformats.org/officeDocument/2006/relationships/image" Target="../media/image13.png"/><Relationship Id="rId28" Type="http://schemas.openxmlformats.org/officeDocument/2006/relationships/customXml" Target="../ink/ink68.xml"/><Relationship Id="rId10" Type="http://schemas.openxmlformats.org/officeDocument/2006/relationships/customXml" Target="../ink/ink59.xml"/><Relationship Id="rId19" Type="http://schemas.openxmlformats.org/officeDocument/2006/relationships/image" Target="../media/image11.png"/><Relationship Id="rId31" Type="http://schemas.openxmlformats.org/officeDocument/2006/relationships/image" Target="../media/image17.png"/><Relationship Id="rId4" Type="http://schemas.openxmlformats.org/officeDocument/2006/relationships/customXml" Target="../ink/ink56.xml"/><Relationship Id="rId9" Type="http://schemas.openxmlformats.org/officeDocument/2006/relationships/image" Target="../media/image6.png"/><Relationship Id="rId14" Type="http://schemas.openxmlformats.org/officeDocument/2006/relationships/customXml" Target="../ink/ink61.xml"/><Relationship Id="rId22" Type="http://schemas.openxmlformats.org/officeDocument/2006/relationships/customXml" Target="../ink/ink65.xml"/><Relationship Id="rId27" Type="http://schemas.openxmlformats.org/officeDocument/2006/relationships/image" Target="../media/image15.png"/><Relationship Id="rId30" Type="http://schemas.openxmlformats.org/officeDocument/2006/relationships/customXml" Target="../ink/ink69.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hyperlink" Target="http://groq.com" TargetMode="Externa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8" Type="http://schemas.openxmlformats.org/officeDocument/2006/relationships/customXml" Target="../ink/ink73.xml"/><Relationship Id="rId13" Type="http://schemas.openxmlformats.org/officeDocument/2006/relationships/image" Target="../media/image8.png"/><Relationship Id="rId18" Type="http://schemas.openxmlformats.org/officeDocument/2006/relationships/customXml" Target="../ink/ink78.xml"/><Relationship Id="rId26" Type="http://schemas.openxmlformats.org/officeDocument/2006/relationships/customXml" Target="../ink/ink82.xml"/><Relationship Id="rId3" Type="http://schemas.openxmlformats.org/officeDocument/2006/relationships/image" Target="../media/image3.png"/><Relationship Id="rId21" Type="http://schemas.openxmlformats.org/officeDocument/2006/relationships/image" Target="../media/image12.png"/><Relationship Id="rId7" Type="http://schemas.openxmlformats.org/officeDocument/2006/relationships/image" Target="../media/image5.png"/><Relationship Id="rId12" Type="http://schemas.openxmlformats.org/officeDocument/2006/relationships/customXml" Target="../ink/ink75.xml"/><Relationship Id="rId17" Type="http://schemas.openxmlformats.org/officeDocument/2006/relationships/image" Target="../media/image10.png"/><Relationship Id="rId25" Type="http://schemas.openxmlformats.org/officeDocument/2006/relationships/image" Target="../media/image14.png"/><Relationship Id="rId2" Type="http://schemas.openxmlformats.org/officeDocument/2006/relationships/customXml" Target="../ink/ink70.xml"/><Relationship Id="rId16" Type="http://schemas.openxmlformats.org/officeDocument/2006/relationships/customXml" Target="../ink/ink77.xml"/><Relationship Id="rId20" Type="http://schemas.openxmlformats.org/officeDocument/2006/relationships/customXml" Target="../ink/ink79.xml"/><Relationship Id="rId29" Type="http://schemas.openxmlformats.org/officeDocument/2006/relationships/image" Target="../media/image16.png"/><Relationship Id="rId1" Type="http://schemas.openxmlformats.org/officeDocument/2006/relationships/slideLayout" Target="../slideLayouts/slideLayout4.xml"/><Relationship Id="rId6" Type="http://schemas.openxmlformats.org/officeDocument/2006/relationships/customXml" Target="../ink/ink72.xml"/><Relationship Id="rId11" Type="http://schemas.openxmlformats.org/officeDocument/2006/relationships/image" Target="../media/image7.png"/><Relationship Id="rId24" Type="http://schemas.openxmlformats.org/officeDocument/2006/relationships/customXml" Target="../ink/ink81.xml"/><Relationship Id="rId5" Type="http://schemas.openxmlformats.org/officeDocument/2006/relationships/image" Target="../media/image4.png"/><Relationship Id="rId15" Type="http://schemas.openxmlformats.org/officeDocument/2006/relationships/image" Target="../media/image9.png"/><Relationship Id="rId23" Type="http://schemas.openxmlformats.org/officeDocument/2006/relationships/image" Target="../media/image13.png"/><Relationship Id="rId28" Type="http://schemas.openxmlformats.org/officeDocument/2006/relationships/customXml" Target="../ink/ink83.xml"/><Relationship Id="rId10" Type="http://schemas.openxmlformats.org/officeDocument/2006/relationships/customXml" Target="../ink/ink74.xml"/><Relationship Id="rId19" Type="http://schemas.openxmlformats.org/officeDocument/2006/relationships/image" Target="../media/image11.png"/><Relationship Id="rId31" Type="http://schemas.openxmlformats.org/officeDocument/2006/relationships/image" Target="../media/image17.png"/><Relationship Id="rId4" Type="http://schemas.openxmlformats.org/officeDocument/2006/relationships/customXml" Target="../ink/ink71.xml"/><Relationship Id="rId9" Type="http://schemas.openxmlformats.org/officeDocument/2006/relationships/image" Target="../media/image6.png"/><Relationship Id="rId14" Type="http://schemas.openxmlformats.org/officeDocument/2006/relationships/customXml" Target="../ink/ink76.xml"/><Relationship Id="rId22" Type="http://schemas.openxmlformats.org/officeDocument/2006/relationships/customXml" Target="../ink/ink80.xml"/><Relationship Id="rId27" Type="http://schemas.openxmlformats.org/officeDocument/2006/relationships/image" Target="../media/image15.png"/><Relationship Id="rId30" Type="http://schemas.openxmlformats.org/officeDocument/2006/relationships/customXml" Target="../ink/ink8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customXml" Target="../ink/ink85.xml"/><Relationship Id="rId2" Type="http://schemas.openxmlformats.org/officeDocument/2006/relationships/image" Target="../media/image45.png"/><Relationship Id="rId1" Type="http://schemas.openxmlformats.org/officeDocument/2006/relationships/slideLayout" Target="../slideLayouts/slideLayout5.xml"/><Relationship Id="rId6" Type="http://schemas.openxmlformats.org/officeDocument/2006/relationships/image" Target="../media/image350.png"/><Relationship Id="rId5" Type="http://schemas.openxmlformats.org/officeDocument/2006/relationships/customXml" Target="../ink/ink86.xml"/><Relationship Id="rId4" Type="http://schemas.openxmlformats.org/officeDocument/2006/relationships/image" Target="../media/image340.png"/></Relationships>
</file>

<file path=ppt/slides/_rels/slide37.xml.rels><?xml version="1.0" encoding="UTF-8" standalone="yes"?>
<Relationships xmlns="http://schemas.openxmlformats.org/package/2006/relationships"><Relationship Id="rId8" Type="http://schemas.openxmlformats.org/officeDocument/2006/relationships/image" Target="../media/image390.png"/><Relationship Id="rId3" Type="http://schemas.openxmlformats.org/officeDocument/2006/relationships/customXml" Target="../ink/ink87.xml"/><Relationship Id="rId7" Type="http://schemas.openxmlformats.org/officeDocument/2006/relationships/customXml" Target="../ink/ink89.xml"/><Relationship Id="rId12" Type="http://schemas.openxmlformats.org/officeDocument/2006/relationships/image" Target="../media/image410.png"/><Relationship Id="rId2" Type="http://schemas.openxmlformats.org/officeDocument/2006/relationships/image" Target="../media/image46.png"/><Relationship Id="rId1" Type="http://schemas.openxmlformats.org/officeDocument/2006/relationships/slideLayout" Target="../slideLayouts/slideLayout5.xml"/><Relationship Id="rId6" Type="http://schemas.openxmlformats.org/officeDocument/2006/relationships/image" Target="../media/image380.png"/><Relationship Id="rId11" Type="http://schemas.openxmlformats.org/officeDocument/2006/relationships/customXml" Target="../ink/ink91.xml"/><Relationship Id="rId5" Type="http://schemas.openxmlformats.org/officeDocument/2006/relationships/customXml" Target="../ink/ink88.xml"/><Relationship Id="rId10" Type="http://schemas.openxmlformats.org/officeDocument/2006/relationships/image" Target="../media/image400.png"/><Relationship Id="rId4" Type="http://schemas.openxmlformats.org/officeDocument/2006/relationships/image" Target="../media/image370.png"/><Relationship Id="rId9" Type="http://schemas.openxmlformats.org/officeDocument/2006/relationships/customXml" Target="../ink/ink90.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8" Type="http://schemas.openxmlformats.org/officeDocument/2006/relationships/customXml" Target="../ink/ink95.xml"/><Relationship Id="rId13" Type="http://schemas.openxmlformats.org/officeDocument/2006/relationships/image" Target="../media/image8.png"/><Relationship Id="rId18" Type="http://schemas.openxmlformats.org/officeDocument/2006/relationships/customXml" Target="../ink/ink100.xml"/><Relationship Id="rId26" Type="http://schemas.openxmlformats.org/officeDocument/2006/relationships/customXml" Target="../ink/ink104.xml"/><Relationship Id="rId3" Type="http://schemas.openxmlformats.org/officeDocument/2006/relationships/image" Target="../media/image3.png"/><Relationship Id="rId21" Type="http://schemas.openxmlformats.org/officeDocument/2006/relationships/image" Target="../media/image12.png"/><Relationship Id="rId7" Type="http://schemas.openxmlformats.org/officeDocument/2006/relationships/image" Target="../media/image5.png"/><Relationship Id="rId12" Type="http://schemas.openxmlformats.org/officeDocument/2006/relationships/customXml" Target="../ink/ink97.xml"/><Relationship Id="rId17" Type="http://schemas.openxmlformats.org/officeDocument/2006/relationships/image" Target="../media/image10.png"/><Relationship Id="rId25" Type="http://schemas.openxmlformats.org/officeDocument/2006/relationships/image" Target="../media/image14.png"/><Relationship Id="rId2" Type="http://schemas.openxmlformats.org/officeDocument/2006/relationships/customXml" Target="../ink/ink92.xml"/><Relationship Id="rId16" Type="http://schemas.openxmlformats.org/officeDocument/2006/relationships/customXml" Target="../ink/ink99.xml"/><Relationship Id="rId20" Type="http://schemas.openxmlformats.org/officeDocument/2006/relationships/customXml" Target="../ink/ink101.xml"/><Relationship Id="rId29" Type="http://schemas.openxmlformats.org/officeDocument/2006/relationships/image" Target="../media/image16.png"/><Relationship Id="rId1" Type="http://schemas.openxmlformats.org/officeDocument/2006/relationships/slideLayout" Target="../slideLayouts/slideLayout4.xml"/><Relationship Id="rId6" Type="http://schemas.openxmlformats.org/officeDocument/2006/relationships/customXml" Target="../ink/ink94.xml"/><Relationship Id="rId11" Type="http://schemas.openxmlformats.org/officeDocument/2006/relationships/image" Target="../media/image7.png"/><Relationship Id="rId24" Type="http://schemas.openxmlformats.org/officeDocument/2006/relationships/customXml" Target="../ink/ink103.xml"/><Relationship Id="rId5" Type="http://schemas.openxmlformats.org/officeDocument/2006/relationships/image" Target="../media/image4.png"/><Relationship Id="rId15" Type="http://schemas.openxmlformats.org/officeDocument/2006/relationships/image" Target="../media/image9.png"/><Relationship Id="rId23" Type="http://schemas.openxmlformats.org/officeDocument/2006/relationships/image" Target="../media/image13.png"/><Relationship Id="rId28" Type="http://schemas.openxmlformats.org/officeDocument/2006/relationships/customXml" Target="../ink/ink105.xml"/><Relationship Id="rId10" Type="http://schemas.openxmlformats.org/officeDocument/2006/relationships/customXml" Target="../ink/ink96.xml"/><Relationship Id="rId19" Type="http://schemas.openxmlformats.org/officeDocument/2006/relationships/image" Target="../media/image11.png"/><Relationship Id="rId31" Type="http://schemas.openxmlformats.org/officeDocument/2006/relationships/image" Target="../media/image17.png"/><Relationship Id="rId4" Type="http://schemas.openxmlformats.org/officeDocument/2006/relationships/customXml" Target="../ink/ink93.xml"/><Relationship Id="rId9" Type="http://schemas.openxmlformats.org/officeDocument/2006/relationships/image" Target="../media/image6.png"/><Relationship Id="rId14" Type="http://schemas.openxmlformats.org/officeDocument/2006/relationships/customXml" Target="../ink/ink98.xml"/><Relationship Id="rId22" Type="http://schemas.openxmlformats.org/officeDocument/2006/relationships/customXml" Target="../ink/ink102.xml"/><Relationship Id="rId27" Type="http://schemas.openxmlformats.org/officeDocument/2006/relationships/image" Target="../media/image15.png"/><Relationship Id="rId30" Type="http://schemas.openxmlformats.org/officeDocument/2006/relationships/customXml" Target="../ink/ink10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8" Type="http://schemas.openxmlformats.org/officeDocument/2006/relationships/image" Target="../media/image470.png"/><Relationship Id="rId3" Type="http://schemas.openxmlformats.org/officeDocument/2006/relationships/customXml" Target="../ink/ink107.xml"/><Relationship Id="rId7" Type="http://schemas.openxmlformats.org/officeDocument/2006/relationships/customXml" Target="../ink/ink109.xml"/><Relationship Id="rId2" Type="http://schemas.openxmlformats.org/officeDocument/2006/relationships/image" Target="../media/image49.png"/><Relationship Id="rId1" Type="http://schemas.openxmlformats.org/officeDocument/2006/relationships/slideLayout" Target="../slideLayouts/slideLayout5.xml"/><Relationship Id="rId6" Type="http://schemas.openxmlformats.org/officeDocument/2006/relationships/image" Target="../media/image460.png"/><Relationship Id="rId5" Type="http://schemas.openxmlformats.org/officeDocument/2006/relationships/customXml" Target="../ink/ink108.xml"/><Relationship Id="rId10" Type="http://schemas.openxmlformats.org/officeDocument/2006/relationships/image" Target="../media/image480.png"/><Relationship Id="rId4" Type="http://schemas.openxmlformats.org/officeDocument/2006/relationships/image" Target="../media/image450.png"/><Relationship Id="rId9" Type="http://schemas.openxmlformats.org/officeDocument/2006/relationships/customXml" Target="../ink/ink110.xml"/></Relationships>
</file>

<file path=ppt/slides/_rels/slide49.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customXml" Target="../ink/ink111.xml"/><Relationship Id="rId7" Type="http://schemas.openxmlformats.org/officeDocument/2006/relationships/customXml" Target="../ink/ink113.xml"/><Relationship Id="rId2" Type="http://schemas.openxmlformats.org/officeDocument/2006/relationships/image" Target="../media/image50.png"/><Relationship Id="rId1" Type="http://schemas.openxmlformats.org/officeDocument/2006/relationships/slideLayout" Target="../slideLayouts/slideLayout5.xml"/><Relationship Id="rId6" Type="http://schemas.openxmlformats.org/officeDocument/2006/relationships/image" Target="../media/image51.png"/><Relationship Id="rId5" Type="http://schemas.openxmlformats.org/officeDocument/2006/relationships/customXml" Target="../ink/ink112.xml"/><Relationship Id="rId10" Type="http://schemas.openxmlformats.org/officeDocument/2006/relationships/image" Target="../media/image53.png"/><Relationship Id="rId4" Type="http://schemas.openxmlformats.org/officeDocument/2006/relationships/image" Target="../media/image500.png"/><Relationship Id="rId9" Type="http://schemas.openxmlformats.org/officeDocument/2006/relationships/customXml" Target="../ink/ink11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3" Type="http://schemas.openxmlformats.org/officeDocument/2006/relationships/customXml" Target="../ink/ink115.xml"/><Relationship Id="rId2" Type="http://schemas.openxmlformats.org/officeDocument/2006/relationships/image" Target="../media/image54.png"/><Relationship Id="rId1" Type="http://schemas.openxmlformats.org/officeDocument/2006/relationships/slideLayout" Target="../slideLayouts/slideLayout5.xml"/><Relationship Id="rId6" Type="http://schemas.openxmlformats.org/officeDocument/2006/relationships/image" Target="../media/image56.png"/><Relationship Id="rId5" Type="http://schemas.openxmlformats.org/officeDocument/2006/relationships/customXml" Target="../ink/ink116.xml"/><Relationship Id="rId4" Type="http://schemas.openxmlformats.org/officeDocument/2006/relationships/image" Target="../media/image55.png"/></Relationships>
</file>

<file path=ppt/slides/_rels/slide51.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customXml" Target="../ink/ink117.xml"/><Relationship Id="rId7" Type="http://schemas.openxmlformats.org/officeDocument/2006/relationships/customXml" Target="../ink/ink119.xml"/><Relationship Id="rId2" Type="http://schemas.openxmlformats.org/officeDocument/2006/relationships/image" Target="../media/image57.png"/><Relationship Id="rId1" Type="http://schemas.openxmlformats.org/officeDocument/2006/relationships/slideLayout" Target="../slideLayouts/slideLayout5.xml"/><Relationship Id="rId6" Type="http://schemas.openxmlformats.org/officeDocument/2006/relationships/image" Target="../media/image59.png"/><Relationship Id="rId5" Type="http://schemas.openxmlformats.org/officeDocument/2006/relationships/customXml" Target="../ink/ink118.xml"/><Relationship Id="rId4" Type="http://schemas.openxmlformats.org/officeDocument/2006/relationships/image" Target="../media/image58.png"/></Relationships>
</file>

<file path=ppt/slides/_rels/slide52.xml.rels><?xml version="1.0" encoding="UTF-8" standalone="yes"?>
<Relationships xmlns="http://schemas.openxmlformats.org/package/2006/relationships"><Relationship Id="rId8" Type="http://schemas.openxmlformats.org/officeDocument/2006/relationships/image" Target="../media/image64.png"/><Relationship Id="rId13" Type="http://schemas.openxmlformats.org/officeDocument/2006/relationships/customXml" Target="../ink/ink125.xml"/><Relationship Id="rId3" Type="http://schemas.openxmlformats.org/officeDocument/2006/relationships/customXml" Target="../ink/ink120.xml"/><Relationship Id="rId7" Type="http://schemas.openxmlformats.org/officeDocument/2006/relationships/customXml" Target="../ink/ink122.xml"/><Relationship Id="rId12" Type="http://schemas.openxmlformats.org/officeDocument/2006/relationships/image" Target="../media/image66.png"/><Relationship Id="rId2" Type="http://schemas.openxmlformats.org/officeDocument/2006/relationships/image" Target="../media/image61.png"/><Relationship Id="rId1" Type="http://schemas.openxmlformats.org/officeDocument/2006/relationships/slideLayout" Target="../slideLayouts/slideLayout5.xml"/><Relationship Id="rId6" Type="http://schemas.openxmlformats.org/officeDocument/2006/relationships/image" Target="../media/image63.png"/><Relationship Id="rId11" Type="http://schemas.openxmlformats.org/officeDocument/2006/relationships/customXml" Target="../ink/ink124.xml"/><Relationship Id="rId5" Type="http://schemas.openxmlformats.org/officeDocument/2006/relationships/customXml" Target="../ink/ink121.xml"/><Relationship Id="rId10" Type="http://schemas.openxmlformats.org/officeDocument/2006/relationships/image" Target="../media/image65.png"/><Relationship Id="rId4" Type="http://schemas.openxmlformats.org/officeDocument/2006/relationships/image" Target="../media/image62.png"/><Relationship Id="rId9" Type="http://schemas.openxmlformats.org/officeDocument/2006/relationships/customXml" Target="../ink/ink123.xml"/><Relationship Id="rId14" Type="http://schemas.openxmlformats.org/officeDocument/2006/relationships/image" Target="../media/image67.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3" Type="http://schemas.openxmlformats.org/officeDocument/2006/relationships/customXml" Target="../ink/ink126.xml"/><Relationship Id="rId2" Type="http://schemas.openxmlformats.org/officeDocument/2006/relationships/image" Target="../media/image69.png"/><Relationship Id="rId1" Type="http://schemas.openxmlformats.org/officeDocument/2006/relationships/slideLayout" Target="../slideLayouts/slideLayout5.xml"/><Relationship Id="rId6" Type="http://schemas.openxmlformats.org/officeDocument/2006/relationships/image" Target="../media/image71.png"/><Relationship Id="rId5" Type="http://schemas.openxmlformats.org/officeDocument/2006/relationships/customXml" Target="../ink/ink127.xml"/><Relationship Id="rId4" Type="http://schemas.openxmlformats.org/officeDocument/2006/relationships/image" Target="../media/image70.png"/></Relationships>
</file>

<file path=ppt/slides/_rels/slide57.xml.rels><?xml version="1.0" encoding="UTF-8" standalone="yes"?>
<Relationships xmlns="http://schemas.openxmlformats.org/package/2006/relationships"><Relationship Id="rId3" Type="http://schemas.openxmlformats.org/officeDocument/2006/relationships/customXml" Target="../ink/ink128.xml"/><Relationship Id="rId2" Type="http://schemas.openxmlformats.org/officeDocument/2006/relationships/image" Target="../media/image72.png"/><Relationship Id="rId1" Type="http://schemas.openxmlformats.org/officeDocument/2006/relationships/slideLayout" Target="../slideLayouts/slideLayout5.xml"/><Relationship Id="rId6" Type="http://schemas.openxmlformats.org/officeDocument/2006/relationships/image" Target="../media/image74.png"/><Relationship Id="rId5" Type="http://schemas.openxmlformats.org/officeDocument/2006/relationships/customXml" Target="../ink/ink129.xml"/><Relationship Id="rId4" Type="http://schemas.openxmlformats.org/officeDocument/2006/relationships/image" Target="../media/image73.png"/></Relationships>
</file>

<file path=ppt/slides/_rels/slide58.xml.rels><?xml version="1.0" encoding="UTF-8" standalone="yes"?>
<Relationships xmlns="http://schemas.openxmlformats.org/package/2006/relationships"><Relationship Id="rId8" Type="http://schemas.openxmlformats.org/officeDocument/2006/relationships/customXml" Target="../ink/ink133.xml"/><Relationship Id="rId13" Type="http://schemas.openxmlformats.org/officeDocument/2006/relationships/image" Target="../media/image80.png"/><Relationship Id="rId18" Type="http://schemas.openxmlformats.org/officeDocument/2006/relationships/customXml" Target="../ink/ink138.xml"/><Relationship Id="rId26" Type="http://schemas.openxmlformats.org/officeDocument/2006/relationships/customXml" Target="../ink/ink142.xml"/><Relationship Id="rId3" Type="http://schemas.openxmlformats.org/officeDocument/2006/relationships/image" Target="../media/image75.png"/><Relationship Id="rId21" Type="http://schemas.openxmlformats.org/officeDocument/2006/relationships/image" Target="../media/image84.png"/><Relationship Id="rId7" Type="http://schemas.openxmlformats.org/officeDocument/2006/relationships/image" Target="../media/image77.png"/><Relationship Id="rId12" Type="http://schemas.openxmlformats.org/officeDocument/2006/relationships/customXml" Target="../ink/ink135.xml"/><Relationship Id="rId17" Type="http://schemas.openxmlformats.org/officeDocument/2006/relationships/image" Target="../media/image82.png"/><Relationship Id="rId25" Type="http://schemas.openxmlformats.org/officeDocument/2006/relationships/image" Target="../media/image86.png"/><Relationship Id="rId2" Type="http://schemas.openxmlformats.org/officeDocument/2006/relationships/customXml" Target="../ink/ink130.xml"/><Relationship Id="rId16" Type="http://schemas.openxmlformats.org/officeDocument/2006/relationships/customXml" Target="../ink/ink137.xml"/><Relationship Id="rId20" Type="http://schemas.openxmlformats.org/officeDocument/2006/relationships/customXml" Target="../ink/ink139.xml"/><Relationship Id="rId29" Type="http://schemas.openxmlformats.org/officeDocument/2006/relationships/image" Target="../media/image88.png"/><Relationship Id="rId1" Type="http://schemas.openxmlformats.org/officeDocument/2006/relationships/slideLayout" Target="../slideLayouts/slideLayout4.xml"/><Relationship Id="rId6" Type="http://schemas.openxmlformats.org/officeDocument/2006/relationships/customXml" Target="../ink/ink132.xml"/><Relationship Id="rId11" Type="http://schemas.openxmlformats.org/officeDocument/2006/relationships/image" Target="../media/image79.png"/><Relationship Id="rId24" Type="http://schemas.openxmlformats.org/officeDocument/2006/relationships/customXml" Target="../ink/ink141.xml"/><Relationship Id="rId5" Type="http://schemas.openxmlformats.org/officeDocument/2006/relationships/image" Target="../media/image76.png"/><Relationship Id="rId15" Type="http://schemas.openxmlformats.org/officeDocument/2006/relationships/image" Target="../media/image81.png"/><Relationship Id="rId23" Type="http://schemas.openxmlformats.org/officeDocument/2006/relationships/image" Target="../media/image85.png"/><Relationship Id="rId28" Type="http://schemas.openxmlformats.org/officeDocument/2006/relationships/customXml" Target="../ink/ink143.xml"/><Relationship Id="rId10" Type="http://schemas.openxmlformats.org/officeDocument/2006/relationships/customXml" Target="../ink/ink134.xml"/><Relationship Id="rId19" Type="http://schemas.openxmlformats.org/officeDocument/2006/relationships/image" Target="../media/image83.png"/><Relationship Id="rId31" Type="http://schemas.openxmlformats.org/officeDocument/2006/relationships/image" Target="../media/image89.png"/><Relationship Id="rId4" Type="http://schemas.openxmlformats.org/officeDocument/2006/relationships/customXml" Target="../ink/ink131.xml"/><Relationship Id="rId9" Type="http://schemas.openxmlformats.org/officeDocument/2006/relationships/image" Target="../media/image78.png"/><Relationship Id="rId14" Type="http://schemas.openxmlformats.org/officeDocument/2006/relationships/customXml" Target="../ink/ink136.xml"/><Relationship Id="rId22" Type="http://schemas.openxmlformats.org/officeDocument/2006/relationships/customXml" Target="../ink/ink140.xml"/><Relationship Id="rId27" Type="http://schemas.openxmlformats.org/officeDocument/2006/relationships/image" Target="../media/image87.png"/><Relationship Id="rId30" Type="http://schemas.openxmlformats.org/officeDocument/2006/relationships/customXml" Target="../ink/ink144.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customXml" Target="../ink/ink145.xml"/><Relationship Id="rId7" Type="http://schemas.openxmlformats.org/officeDocument/2006/relationships/customXml" Target="../ink/ink147.xml"/><Relationship Id="rId2" Type="http://schemas.openxmlformats.org/officeDocument/2006/relationships/image" Target="../media/image90.png"/><Relationship Id="rId1" Type="http://schemas.openxmlformats.org/officeDocument/2006/relationships/slideLayout" Target="../slideLayouts/slideLayout5.xml"/><Relationship Id="rId6" Type="http://schemas.openxmlformats.org/officeDocument/2006/relationships/image" Target="../media/image92.png"/><Relationship Id="rId5" Type="http://schemas.openxmlformats.org/officeDocument/2006/relationships/customXml" Target="../ink/ink146.xml"/><Relationship Id="rId10" Type="http://schemas.openxmlformats.org/officeDocument/2006/relationships/image" Target="../media/image94.png"/><Relationship Id="rId4" Type="http://schemas.openxmlformats.org/officeDocument/2006/relationships/image" Target="../media/image91.png"/><Relationship Id="rId9" Type="http://schemas.openxmlformats.org/officeDocument/2006/relationships/customXml" Target="../ink/ink148.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8" Type="http://schemas.openxmlformats.org/officeDocument/2006/relationships/customXml" Target="../ink/ink152.xml"/><Relationship Id="rId13" Type="http://schemas.openxmlformats.org/officeDocument/2006/relationships/image" Target="../media/image80.png"/><Relationship Id="rId18" Type="http://schemas.openxmlformats.org/officeDocument/2006/relationships/customXml" Target="../ink/ink157.xml"/><Relationship Id="rId26" Type="http://schemas.openxmlformats.org/officeDocument/2006/relationships/customXml" Target="../ink/ink161.xml"/><Relationship Id="rId3" Type="http://schemas.openxmlformats.org/officeDocument/2006/relationships/image" Target="../media/image75.png"/><Relationship Id="rId21" Type="http://schemas.openxmlformats.org/officeDocument/2006/relationships/image" Target="../media/image84.png"/><Relationship Id="rId7" Type="http://schemas.openxmlformats.org/officeDocument/2006/relationships/image" Target="../media/image77.png"/><Relationship Id="rId12" Type="http://schemas.openxmlformats.org/officeDocument/2006/relationships/customXml" Target="../ink/ink154.xml"/><Relationship Id="rId17" Type="http://schemas.openxmlformats.org/officeDocument/2006/relationships/image" Target="../media/image82.png"/><Relationship Id="rId25" Type="http://schemas.openxmlformats.org/officeDocument/2006/relationships/image" Target="../media/image86.png"/><Relationship Id="rId2" Type="http://schemas.openxmlformats.org/officeDocument/2006/relationships/customXml" Target="../ink/ink149.xml"/><Relationship Id="rId16" Type="http://schemas.openxmlformats.org/officeDocument/2006/relationships/customXml" Target="../ink/ink156.xml"/><Relationship Id="rId20" Type="http://schemas.openxmlformats.org/officeDocument/2006/relationships/customXml" Target="../ink/ink158.xml"/><Relationship Id="rId29" Type="http://schemas.openxmlformats.org/officeDocument/2006/relationships/image" Target="../media/image88.png"/><Relationship Id="rId1" Type="http://schemas.openxmlformats.org/officeDocument/2006/relationships/slideLayout" Target="../slideLayouts/slideLayout4.xml"/><Relationship Id="rId6" Type="http://schemas.openxmlformats.org/officeDocument/2006/relationships/customXml" Target="../ink/ink151.xml"/><Relationship Id="rId11" Type="http://schemas.openxmlformats.org/officeDocument/2006/relationships/image" Target="../media/image79.png"/><Relationship Id="rId24" Type="http://schemas.openxmlformats.org/officeDocument/2006/relationships/customXml" Target="../ink/ink160.xml"/><Relationship Id="rId5" Type="http://schemas.openxmlformats.org/officeDocument/2006/relationships/image" Target="../media/image76.png"/><Relationship Id="rId15" Type="http://schemas.openxmlformats.org/officeDocument/2006/relationships/image" Target="../media/image81.png"/><Relationship Id="rId23" Type="http://schemas.openxmlformats.org/officeDocument/2006/relationships/image" Target="../media/image85.png"/><Relationship Id="rId28" Type="http://schemas.openxmlformats.org/officeDocument/2006/relationships/customXml" Target="../ink/ink162.xml"/><Relationship Id="rId10" Type="http://schemas.openxmlformats.org/officeDocument/2006/relationships/customXml" Target="../ink/ink153.xml"/><Relationship Id="rId19" Type="http://schemas.openxmlformats.org/officeDocument/2006/relationships/image" Target="../media/image83.png"/><Relationship Id="rId31" Type="http://schemas.openxmlformats.org/officeDocument/2006/relationships/image" Target="../media/image89.png"/><Relationship Id="rId4" Type="http://schemas.openxmlformats.org/officeDocument/2006/relationships/customXml" Target="../ink/ink150.xml"/><Relationship Id="rId9" Type="http://schemas.openxmlformats.org/officeDocument/2006/relationships/image" Target="../media/image78.png"/><Relationship Id="rId14" Type="http://schemas.openxmlformats.org/officeDocument/2006/relationships/customXml" Target="../ink/ink155.xml"/><Relationship Id="rId22" Type="http://schemas.openxmlformats.org/officeDocument/2006/relationships/customXml" Target="../ink/ink159.xml"/><Relationship Id="rId27" Type="http://schemas.openxmlformats.org/officeDocument/2006/relationships/image" Target="../media/image87.png"/><Relationship Id="rId30" Type="http://schemas.openxmlformats.org/officeDocument/2006/relationships/customXml" Target="../ink/ink163.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8" Type="http://schemas.openxmlformats.org/officeDocument/2006/relationships/image" Target="../media/image98.png"/><Relationship Id="rId3" Type="http://schemas.openxmlformats.org/officeDocument/2006/relationships/customXml" Target="../ink/ink164.xml"/><Relationship Id="rId7" Type="http://schemas.openxmlformats.org/officeDocument/2006/relationships/customXml" Target="../ink/ink166.xml"/><Relationship Id="rId2" Type="http://schemas.openxmlformats.org/officeDocument/2006/relationships/image" Target="../media/image95.png"/><Relationship Id="rId1" Type="http://schemas.openxmlformats.org/officeDocument/2006/relationships/slideLayout" Target="../slideLayouts/slideLayout5.xml"/><Relationship Id="rId6" Type="http://schemas.openxmlformats.org/officeDocument/2006/relationships/image" Target="../media/image97.png"/><Relationship Id="rId5" Type="http://schemas.openxmlformats.org/officeDocument/2006/relationships/customXml" Target="../ink/ink165.xml"/><Relationship Id="rId4" Type="http://schemas.openxmlformats.org/officeDocument/2006/relationships/image" Target="../media/image96.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8" Type="http://schemas.openxmlformats.org/officeDocument/2006/relationships/image" Target="../media/image102.png"/><Relationship Id="rId3" Type="http://schemas.openxmlformats.org/officeDocument/2006/relationships/customXml" Target="../ink/ink167.xml"/><Relationship Id="rId7" Type="http://schemas.openxmlformats.org/officeDocument/2006/relationships/customXml" Target="../ink/ink169.xml"/><Relationship Id="rId12" Type="http://schemas.openxmlformats.org/officeDocument/2006/relationships/image" Target="../media/image104.png"/><Relationship Id="rId2" Type="http://schemas.openxmlformats.org/officeDocument/2006/relationships/image" Target="../media/image99.png"/><Relationship Id="rId1" Type="http://schemas.openxmlformats.org/officeDocument/2006/relationships/slideLayout" Target="../slideLayouts/slideLayout5.xml"/><Relationship Id="rId6" Type="http://schemas.openxmlformats.org/officeDocument/2006/relationships/image" Target="../media/image101.png"/><Relationship Id="rId11" Type="http://schemas.openxmlformats.org/officeDocument/2006/relationships/customXml" Target="../ink/ink171.xml"/><Relationship Id="rId5" Type="http://schemas.openxmlformats.org/officeDocument/2006/relationships/customXml" Target="../ink/ink168.xml"/><Relationship Id="rId10" Type="http://schemas.openxmlformats.org/officeDocument/2006/relationships/image" Target="../media/image103.png"/><Relationship Id="rId4" Type="http://schemas.openxmlformats.org/officeDocument/2006/relationships/image" Target="../media/image100.png"/><Relationship Id="rId9" Type="http://schemas.openxmlformats.org/officeDocument/2006/relationships/customXml" Target="../ink/ink170.xml"/></Relationships>
</file>

<file path=ppt/slides/_rels/slide71.xml.rels><?xml version="1.0" encoding="UTF-8" standalone="yes"?>
<Relationships xmlns="http://schemas.openxmlformats.org/package/2006/relationships"><Relationship Id="rId8" Type="http://schemas.openxmlformats.org/officeDocument/2006/relationships/image" Target="../media/image107.png"/><Relationship Id="rId3" Type="http://schemas.openxmlformats.org/officeDocument/2006/relationships/customXml" Target="../ink/ink172.xml"/><Relationship Id="rId7" Type="http://schemas.openxmlformats.org/officeDocument/2006/relationships/customXml" Target="../ink/ink174.xml"/><Relationship Id="rId12" Type="http://schemas.openxmlformats.org/officeDocument/2006/relationships/image" Target="../media/image104.png"/><Relationship Id="rId2" Type="http://schemas.openxmlformats.org/officeDocument/2006/relationships/image" Target="../media/image99.png"/><Relationship Id="rId1" Type="http://schemas.openxmlformats.org/officeDocument/2006/relationships/slideLayout" Target="../slideLayouts/slideLayout5.xml"/><Relationship Id="rId6" Type="http://schemas.openxmlformats.org/officeDocument/2006/relationships/image" Target="../media/image106.png"/><Relationship Id="rId11" Type="http://schemas.openxmlformats.org/officeDocument/2006/relationships/customXml" Target="../ink/ink176.xml"/><Relationship Id="rId5" Type="http://schemas.openxmlformats.org/officeDocument/2006/relationships/customXml" Target="../ink/ink173.xml"/><Relationship Id="rId10" Type="http://schemas.openxmlformats.org/officeDocument/2006/relationships/image" Target="../media/image108.png"/><Relationship Id="rId4" Type="http://schemas.openxmlformats.org/officeDocument/2006/relationships/image" Target="../media/image105.png"/><Relationship Id="rId9" Type="http://schemas.openxmlformats.org/officeDocument/2006/relationships/customXml" Target="../ink/ink175.xml"/></Relationships>
</file>

<file path=ppt/slides/_rels/slide72.xml.rels><?xml version="1.0" encoding="UTF-8" standalone="yes"?>
<Relationships xmlns="http://schemas.openxmlformats.org/package/2006/relationships"><Relationship Id="rId8" Type="http://schemas.openxmlformats.org/officeDocument/2006/relationships/image" Target="../media/image111.png"/><Relationship Id="rId3" Type="http://schemas.openxmlformats.org/officeDocument/2006/relationships/image" Target="../media/image104.png"/><Relationship Id="rId7" Type="http://schemas.openxmlformats.org/officeDocument/2006/relationships/customXml" Target="../ink/ink179.xml"/><Relationship Id="rId2" Type="http://schemas.openxmlformats.org/officeDocument/2006/relationships/customXml" Target="../ink/ink177.xml"/><Relationship Id="rId1" Type="http://schemas.openxmlformats.org/officeDocument/2006/relationships/slideLayout" Target="../slideLayouts/slideLayout5.xml"/><Relationship Id="rId6" Type="http://schemas.openxmlformats.org/officeDocument/2006/relationships/image" Target="../media/image110.png"/><Relationship Id="rId5" Type="http://schemas.openxmlformats.org/officeDocument/2006/relationships/customXml" Target="../ink/ink178.xml"/><Relationship Id="rId4" Type="http://schemas.openxmlformats.org/officeDocument/2006/relationships/image" Target="../media/image109.png"/></Relationships>
</file>

<file path=ppt/slides/_rels/slide73.xml.rels><?xml version="1.0" encoding="UTF-8" standalone="yes"?>
<Relationships xmlns="http://schemas.openxmlformats.org/package/2006/relationships"><Relationship Id="rId8" Type="http://schemas.openxmlformats.org/officeDocument/2006/relationships/customXml" Target="../ink/ink183.xml"/><Relationship Id="rId13" Type="http://schemas.openxmlformats.org/officeDocument/2006/relationships/image" Target="../media/image601.png"/><Relationship Id="rId18" Type="http://schemas.openxmlformats.org/officeDocument/2006/relationships/customXml" Target="../ink/ink188.xml"/><Relationship Id="rId26" Type="http://schemas.openxmlformats.org/officeDocument/2006/relationships/customXml" Target="../ink/ink192.xml"/><Relationship Id="rId3" Type="http://schemas.openxmlformats.org/officeDocument/2006/relationships/image" Target="../media/image552.png"/><Relationship Id="rId21" Type="http://schemas.openxmlformats.org/officeDocument/2006/relationships/image" Target="../media/image642.png"/><Relationship Id="rId7" Type="http://schemas.openxmlformats.org/officeDocument/2006/relationships/image" Target="../media/image572.png"/><Relationship Id="rId12" Type="http://schemas.openxmlformats.org/officeDocument/2006/relationships/customXml" Target="../ink/ink185.xml"/><Relationship Id="rId17" Type="http://schemas.openxmlformats.org/officeDocument/2006/relationships/image" Target="../media/image622.png"/><Relationship Id="rId25" Type="http://schemas.openxmlformats.org/officeDocument/2006/relationships/image" Target="../media/image661.png"/><Relationship Id="rId2" Type="http://schemas.openxmlformats.org/officeDocument/2006/relationships/customXml" Target="../ink/ink180.xml"/><Relationship Id="rId16" Type="http://schemas.openxmlformats.org/officeDocument/2006/relationships/customXml" Target="../ink/ink187.xml"/><Relationship Id="rId20" Type="http://schemas.openxmlformats.org/officeDocument/2006/relationships/customXml" Target="../ink/ink189.xml"/><Relationship Id="rId29" Type="http://schemas.openxmlformats.org/officeDocument/2006/relationships/image" Target="../media/image681.png"/><Relationship Id="rId1" Type="http://schemas.openxmlformats.org/officeDocument/2006/relationships/slideLayout" Target="../slideLayouts/slideLayout4.xml"/><Relationship Id="rId6" Type="http://schemas.openxmlformats.org/officeDocument/2006/relationships/customXml" Target="../ink/ink182.xml"/><Relationship Id="rId11" Type="http://schemas.openxmlformats.org/officeDocument/2006/relationships/image" Target="../media/image592.png"/><Relationship Id="rId24" Type="http://schemas.openxmlformats.org/officeDocument/2006/relationships/customXml" Target="../ink/ink191.xml"/><Relationship Id="rId5" Type="http://schemas.openxmlformats.org/officeDocument/2006/relationships/image" Target="../media/image562.png"/><Relationship Id="rId15" Type="http://schemas.openxmlformats.org/officeDocument/2006/relationships/image" Target="../media/image612.png"/><Relationship Id="rId23" Type="http://schemas.openxmlformats.org/officeDocument/2006/relationships/image" Target="../media/image651.png"/><Relationship Id="rId28" Type="http://schemas.openxmlformats.org/officeDocument/2006/relationships/customXml" Target="../ink/ink193.xml"/><Relationship Id="rId10" Type="http://schemas.openxmlformats.org/officeDocument/2006/relationships/customXml" Target="../ink/ink184.xml"/><Relationship Id="rId19" Type="http://schemas.openxmlformats.org/officeDocument/2006/relationships/image" Target="../media/image632.png"/><Relationship Id="rId31" Type="http://schemas.openxmlformats.org/officeDocument/2006/relationships/image" Target="../media/image690.png"/><Relationship Id="rId4" Type="http://schemas.openxmlformats.org/officeDocument/2006/relationships/customXml" Target="../ink/ink181.xml"/><Relationship Id="rId9" Type="http://schemas.openxmlformats.org/officeDocument/2006/relationships/image" Target="../media/image582.png"/><Relationship Id="rId14" Type="http://schemas.openxmlformats.org/officeDocument/2006/relationships/customXml" Target="../ink/ink186.xml"/><Relationship Id="rId22" Type="http://schemas.openxmlformats.org/officeDocument/2006/relationships/customXml" Target="../ink/ink190.xml"/><Relationship Id="rId27" Type="http://schemas.openxmlformats.org/officeDocument/2006/relationships/image" Target="../media/image672.png"/><Relationship Id="rId30" Type="http://schemas.openxmlformats.org/officeDocument/2006/relationships/customXml" Target="../ink/ink194.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6.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5.xml"/></Relationships>
</file>

<file path=ppt/slides/_rels/slide77.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5.xml"/></Relationships>
</file>

<file path=ppt/slides/_rels/slide78.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5.xml"/><Relationship Id="rId4" Type="http://schemas.openxmlformats.org/officeDocument/2006/relationships/image" Target="../media/image116.png"/></Relationships>
</file>

<file path=ppt/slides/_rels/slide79.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8" Type="http://schemas.openxmlformats.org/officeDocument/2006/relationships/customXml" Target="../ink/ink4.xml"/><Relationship Id="rId13" Type="http://schemas.openxmlformats.org/officeDocument/2006/relationships/image" Target="../media/image8.png"/><Relationship Id="rId18" Type="http://schemas.openxmlformats.org/officeDocument/2006/relationships/customXml" Target="../ink/ink9.xml"/><Relationship Id="rId26" Type="http://schemas.openxmlformats.org/officeDocument/2006/relationships/customXml" Target="../ink/ink13.xml"/><Relationship Id="rId3" Type="http://schemas.openxmlformats.org/officeDocument/2006/relationships/image" Target="../media/image3.png"/><Relationship Id="rId21" Type="http://schemas.openxmlformats.org/officeDocument/2006/relationships/image" Target="../media/image12.png"/><Relationship Id="rId7" Type="http://schemas.openxmlformats.org/officeDocument/2006/relationships/image" Target="../media/image5.png"/><Relationship Id="rId12" Type="http://schemas.openxmlformats.org/officeDocument/2006/relationships/customXml" Target="../ink/ink6.xml"/><Relationship Id="rId17" Type="http://schemas.openxmlformats.org/officeDocument/2006/relationships/image" Target="../media/image10.png"/><Relationship Id="rId25" Type="http://schemas.openxmlformats.org/officeDocument/2006/relationships/image" Target="../media/image14.png"/><Relationship Id="rId2" Type="http://schemas.openxmlformats.org/officeDocument/2006/relationships/customXml" Target="../ink/ink1.xml"/><Relationship Id="rId16" Type="http://schemas.openxmlformats.org/officeDocument/2006/relationships/customXml" Target="../ink/ink8.xml"/><Relationship Id="rId20" Type="http://schemas.openxmlformats.org/officeDocument/2006/relationships/customXml" Target="../ink/ink10.xml"/><Relationship Id="rId29" Type="http://schemas.openxmlformats.org/officeDocument/2006/relationships/image" Target="../media/image16.png"/><Relationship Id="rId1" Type="http://schemas.openxmlformats.org/officeDocument/2006/relationships/slideLayout" Target="../slideLayouts/slideLayout4.xml"/><Relationship Id="rId6" Type="http://schemas.openxmlformats.org/officeDocument/2006/relationships/customXml" Target="../ink/ink3.xml"/><Relationship Id="rId11" Type="http://schemas.openxmlformats.org/officeDocument/2006/relationships/image" Target="../media/image7.png"/><Relationship Id="rId24" Type="http://schemas.openxmlformats.org/officeDocument/2006/relationships/customXml" Target="../ink/ink12.xml"/><Relationship Id="rId5" Type="http://schemas.openxmlformats.org/officeDocument/2006/relationships/image" Target="../media/image4.png"/><Relationship Id="rId15" Type="http://schemas.openxmlformats.org/officeDocument/2006/relationships/image" Target="../media/image9.png"/><Relationship Id="rId23" Type="http://schemas.openxmlformats.org/officeDocument/2006/relationships/image" Target="../media/image13.png"/><Relationship Id="rId28" Type="http://schemas.openxmlformats.org/officeDocument/2006/relationships/customXml" Target="../ink/ink14.xml"/><Relationship Id="rId10" Type="http://schemas.openxmlformats.org/officeDocument/2006/relationships/customXml" Target="../ink/ink5.xml"/><Relationship Id="rId19" Type="http://schemas.openxmlformats.org/officeDocument/2006/relationships/image" Target="../media/image11.png"/><Relationship Id="rId31" Type="http://schemas.openxmlformats.org/officeDocument/2006/relationships/image" Target="../media/image17.png"/><Relationship Id="rId4" Type="http://schemas.openxmlformats.org/officeDocument/2006/relationships/customXml" Target="../ink/ink2.xml"/><Relationship Id="rId9" Type="http://schemas.openxmlformats.org/officeDocument/2006/relationships/image" Target="../media/image6.png"/><Relationship Id="rId14" Type="http://schemas.openxmlformats.org/officeDocument/2006/relationships/customXml" Target="../ink/ink7.xml"/><Relationship Id="rId22" Type="http://schemas.openxmlformats.org/officeDocument/2006/relationships/customXml" Target="../ink/ink11.xml"/><Relationship Id="rId27" Type="http://schemas.openxmlformats.org/officeDocument/2006/relationships/image" Target="../media/image15.png"/><Relationship Id="rId30" Type="http://schemas.openxmlformats.org/officeDocument/2006/relationships/customXml" Target="../ink/ink15.xml"/></Relationships>
</file>

<file path=ppt/slides/_rels/slide80.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5.xml"/></Relationships>
</file>

<file path=ppt/slides/_rels/slide81.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5.xml"/></Relationships>
</file>

<file path=ppt/slides/_rels/slide82.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5.xml"/></Relationships>
</file>

<file path=ppt/slides/_rels/slide83.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5.xml"/></Relationships>
</file>

<file path=ppt/slides/_rels/slide84.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5.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6.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5.xml"/></Relationships>
</file>

<file path=ppt/slides/_rels/slide87.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5.xml"/></Relationships>
</file>

<file path=ppt/slides/_rels/slide88.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5.xml"/><Relationship Id="rId4" Type="http://schemas.openxmlformats.org/officeDocument/2006/relationships/image" Target="../media/image128.png"/></Relationships>
</file>

<file path=ppt/slides/_rels/slide89.xml.rels><?xml version="1.0" encoding="UTF-8" standalone="yes"?>
<Relationships xmlns="http://schemas.openxmlformats.org/package/2006/relationships"><Relationship Id="rId8" Type="http://schemas.openxmlformats.org/officeDocument/2006/relationships/customXml" Target="../ink/ink198.xml"/><Relationship Id="rId13" Type="http://schemas.openxmlformats.org/officeDocument/2006/relationships/image" Target="../media/image8.png"/><Relationship Id="rId18" Type="http://schemas.openxmlformats.org/officeDocument/2006/relationships/customXml" Target="../ink/ink203.xml"/><Relationship Id="rId26" Type="http://schemas.openxmlformats.org/officeDocument/2006/relationships/customXml" Target="../ink/ink207.xml"/><Relationship Id="rId3" Type="http://schemas.openxmlformats.org/officeDocument/2006/relationships/image" Target="../media/image3.png"/><Relationship Id="rId21" Type="http://schemas.openxmlformats.org/officeDocument/2006/relationships/image" Target="../media/image12.png"/><Relationship Id="rId7" Type="http://schemas.openxmlformats.org/officeDocument/2006/relationships/image" Target="../media/image5.png"/><Relationship Id="rId12" Type="http://schemas.openxmlformats.org/officeDocument/2006/relationships/customXml" Target="../ink/ink200.xml"/><Relationship Id="rId17" Type="http://schemas.openxmlformats.org/officeDocument/2006/relationships/image" Target="../media/image10.png"/><Relationship Id="rId25" Type="http://schemas.openxmlformats.org/officeDocument/2006/relationships/image" Target="../media/image14.png"/><Relationship Id="rId2" Type="http://schemas.openxmlformats.org/officeDocument/2006/relationships/customXml" Target="../ink/ink195.xml"/><Relationship Id="rId16" Type="http://schemas.openxmlformats.org/officeDocument/2006/relationships/customXml" Target="../ink/ink202.xml"/><Relationship Id="rId20" Type="http://schemas.openxmlformats.org/officeDocument/2006/relationships/customXml" Target="../ink/ink204.xml"/><Relationship Id="rId29" Type="http://schemas.openxmlformats.org/officeDocument/2006/relationships/image" Target="../media/image16.png"/><Relationship Id="rId1" Type="http://schemas.openxmlformats.org/officeDocument/2006/relationships/slideLayout" Target="../slideLayouts/slideLayout4.xml"/><Relationship Id="rId6" Type="http://schemas.openxmlformats.org/officeDocument/2006/relationships/customXml" Target="../ink/ink197.xml"/><Relationship Id="rId11" Type="http://schemas.openxmlformats.org/officeDocument/2006/relationships/image" Target="../media/image7.png"/><Relationship Id="rId24" Type="http://schemas.openxmlformats.org/officeDocument/2006/relationships/customXml" Target="../ink/ink206.xml"/><Relationship Id="rId5" Type="http://schemas.openxmlformats.org/officeDocument/2006/relationships/image" Target="../media/image4.png"/><Relationship Id="rId15" Type="http://schemas.openxmlformats.org/officeDocument/2006/relationships/image" Target="../media/image9.png"/><Relationship Id="rId23" Type="http://schemas.openxmlformats.org/officeDocument/2006/relationships/image" Target="../media/image13.png"/><Relationship Id="rId28" Type="http://schemas.openxmlformats.org/officeDocument/2006/relationships/customXml" Target="../ink/ink208.xml"/><Relationship Id="rId10" Type="http://schemas.openxmlformats.org/officeDocument/2006/relationships/customXml" Target="../ink/ink199.xml"/><Relationship Id="rId19" Type="http://schemas.openxmlformats.org/officeDocument/2006/relationships/image" Target="../media/image11.png"/><Relationship Id="rId31" Type="http://schemas.openxmlformats.org/officeDocument/2006/relationships/image" Target="../media/image17.png"/><Relationship Id="rId4" Type="http://schemas.openxmlformats.org/officeDocument/2006/relationships/customXml" Target="../ink/ink196.xml"/><Relationship Id="rId9" Type="http://schemas.openxmlformats.org/officeDocument/2006/relationships/image" Target="../media/image6.png"/><Relationship Id="rId14" Type="http://schemas.openxmlformats.org/officeDocument/2006/relationships/customXml" Target="../ink/ink201.xml"/><Relationship Id="rId22" Type="http://schemas.openxmlformats.org/officeDocument/2006/relationships/customXml" Target="../ink/ink205.xml"/><Relationship Id="rId27" Type="http://schemas.openxmlformats.org/officeDocument/2006/relationships/image" Target="../media/image15.png"/><Relationship Id="rId30" Type="http://schemas.openxmlformats.org/officeDocument/2006/relationships/customXml" Target="../ink/ink20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5.xml"/></Relationships>
</file>

<file path=ppt/slides/_rels/slide92.xml.rels><?xml version="1.0" encoding="UTF-8" standalone="yes"?>
<Relationships xmlns="http://schemas.openxmlformats.org/package/2006/relationships"><Relationship Id="rId8" Type="http://schemas.openxmlformats.org/officeDocument/2006/relationships/customXml" Target="../ink/ink213.xml"/><Relationship Id="rId13" Type="http://schemas.openxmlformats.org/officeDocument/2006/relationships/image" Target="../media/image8.png"/><Relationship Id="rId18" Type="http://schemas.openxmlformats.org/officeDocument/2006/relationships/customXml" Target="../ink/ink218.xml"/><Relationship Id="rId26" Type="http://schemas.openxmlformats.org/officeDocument/2006/relationships/customXml" Target="../ink/ink222.xml"/><Relationship Id="rId3" Type="http://schemas.openxmlformats.org/officeDocument/2006/relationships/image" Target="../media/image3.png"/><Relationship Id="rId21" Type="http://schemas.openxmlformats.org/officeDocument/2006/relationships/image" Target="../media/image12.png"/><Relationship Id="rId7" Type="http://schemas.openxmlformats.org/officeDocument/2006/relationships/image" Target="../media/image5.png"/><Relationship Id="rId12" Type="http://schemas.openxmlformats.org/officeDocument/2006/relationships/customXml" Target="../ink/ink215.xml"/><Relationship Id="rId17" Type="http://schemas.openxmlformats.org/officeDocument/2006/relationships/image" Target="../media/image10.png"/><Relationship Id="rId25" Type="http://schemas.openxmlformats.org/officeDocument/2006/relationships/image" Target="../media/image14.png"/><Relationship Id="rId2" Type="http://schemas.openxmlformats.org/officeDocument/2006/relationships/customXml" Target="../ink/ink210.xml"/><Relationship Id="rId16" Type="http://schemas.openxmlformats.org/officeDocument/2006/relationships/customXml" Target="../ink/ink217.xml"/><Relationship Id="rId20" Type="http://schemas.openxmlformats.org/officeDocument/2006/relationships/customXml" Target="../ink/ink219.xml"/><Relationship Id="rId29" Type="http://schemas.openxmlformats.org/officeDocument/2006/relationships/image" Target="../media/image16.png"/><Relationship Id="rId1" Type="http://schemas.openxmlformats.org/officeDocument/2006/relationships/slideLayout" Target="../slideLayouts/slideLayout4.xml"/><Relationship Id="rId6" Type="http://schemas.openxmlformats.org/officeDocument/2006/relationships/customXml" Target="../ink/ink212.xml"/><Relationship Id="rId11" Type="http://schemas.openxmlformats.org/officeDocument/2006/relationships/image" Target="../media/image7.png"/><Relationship Id="rId24" Type="http://schemas.openxmlformats.org/officeDocument/2006/relationships/customXml" Target="../ink/ink221.xml"/><Relationship Id="rId5" Type="http://schemas.openxmlformats.org/officeDocument/2006/relationships/image" Target="../media/image4.png"/><Relationship Id="rId15" Type="http://schemas.openxmlformats.org/officeDocument/2006/relationships/image" Target="../media/image9.png"/><Relationship Id="rId23" Type="http://schemas.openxmlformats.org/officeDocument/2006/relationships/image" Target="../media/image13.png"/><Relationship Id="rId28" Type="http://schemas.openxmlformats.org/officeDocument/2006/relationships/customXml" Target="../ink/ink223.xml"/><Relationship Id="rId10" Type="http://schemas.openxmlformats.org/officeDocument/2006/relationships/customXml" Target="../ink/ink214.xml"/><Relationship Id="rId19" Type="http://schemas.openxmlformats.org/officeDocument/2006/relationships/image" Target="../media/image11.png"/><Relationship Id="rId31" Type="http://schemas.openxmlformats.org/officeDocument/2006/relationships/image" Target="../media/image17.png"/><Relationship Id="rId4" Type="http://schemas.openxmlformats.org/officeDocument/2006/relationships/customXml" Target="../ink/ink211.xml"/><Relationship Id="rId9" Type="http://schemas.openxmlformats.org/officeDocument/2006/relationships/image" Target="../media/image6.png"/><Relationship Id="rId14" Type="http://schemas.openxmlformats.org/officeDocument/2006/relationships/customXml" Target="../ink/ink216.xml"/><Relationship Id="rId22" Type="http://schemas.openxmlformats.org/officeDocument/2006/relationships/customXml" Target="../ink/ink220.xml"/><Relationship Id="rId27" Type="http://schemas.openxmlformats.org/officeDocument/2006/relationships/image" Target="../media/image15.png"/><Relationship Id="rId30" Type="http://schemas.openxmlformats.org/officeDocument/2006/relationships/customXml" Target="../ink/ink224.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5.xml"/></Relationships>
</file>

<file path=ppt/slides/_rels/slide95.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5.xml"/></Relationships>
</file>

<file path=ppt/slides/_rels/slide96.xml.rels><?xml version="1.0" encoding="UTF-8" standalone="yes"?>
<Relationships xmlns="http://schemas.openxmlformats.org/package/2006/relationships"><Relationship Id="rId8" Type="http://schemas.openxmlformats.org/officeDocument/2006/relationships/image" Target="../media/image571.png"/><Relationship Id="rId3" Type="http://schemas.openxmlformats.org/officeDocument/2006/relationships/customXml" Target="../ink/ink225.xml"/><Relationship Id="rId7" Type="http://schemas.openxmlformats.org/officeDocument/2006/relationships/customXml" Target="../ink/ink227.xml"/><Relationship Id="rId12" Type="http://schemas.openxmlformats.org/officeDocument/2006/relationships/image" Target="../media/image591.png"/><Relationship Id="rId2" Type="http://schemas.openxmlformats.org/officeDocument/2006/relationships/image" Target="../media/image130.png"/><Relationship Id="rId1" Type="http://schemas.openxmlformats.org/officeDocument/2006/relationships/slideLayout" Target="../slideLayouts/slideLayout5.xml"/><Relationship Id="rId6" Type="http://schemas.openxmlformats.org/officeDocument/2006/relationships/image" Target="../media/image561.png"/><Relationship Id="rId11" Type="http://schemas.openxmlformats.org/officeDocument/2006/relationships/customXml" Target="../ink/ink229.xml"/><Relationship Id="rId5" Type="http://schemas.openxmlformats.org/officeDocument/2006/relationships/customXml" Target="../ink/ink226.xml"/><Relationship Id="rId10" Type="http://schemas.openxmlformats.org/officeDocument/2006/relationships/image" Target="../media/image581.png"/><Relationship Id="rId4" Type="http://schemas.openxmlformats.org/officeDocument/2006/relationships/image" Target="../media/image551.png"/><Relationship Id="rId9" Type="http://schemas.openxmlformats.org/officeDocument/2006/relationships/customXml" Target="../ink/ink228.xml"/></Relationships>
</file>

<file path=ppt/slides/_rels/slide97.xml.rels><?xml version="1.0" encoding="UTF-8" standalone="yes"?>
<Relationships xmlns="http://schemas.openxmlformats.org/package/2006/relationships"><Relationship Id="rId8" Type="http://schemas.openxmlformats.org/officeDocument/2006/relationships/image" Target="../media/image621.png"/><Relationship Id="rId3" Type="http://schemas.openxmlformats.org/officeDocument/2006/relationships/image" Target="../media/image591.png"/><Relationship Id="rId7" Type="http://schemas.openxmlformats.org/officeDocument/2006/relationships/customXml" Target="../ink/ink232.xml"/><Relationship Id="rId12" Type="http://schemas.openxmlformats.org/officeDocument/2006/relationships/image" Target="../media/image641.png"/><Relationship Id="rId2" Type="http://schemas.openxmlformats.org/officeDocument/2006/relationships/customXml" Target="../ink/ink230.xml"/><Relationship Id="rId1" Type="http://schemas.openxmlformats.org/officeDocument/2006/relationships/slideLayout" Target="../slideLayouts/slideLayout5.xml"/><Relationship Id="rId6" Type="http://schemas.openxmlformats.org/officeDocument/2006/relationships/image" Target="../media/image611.png"/><Relationship Id="rId11" Type="http://schemas.openxmlformats.org/officeDocument/2006/relationships/customXml" Target="../ink/ink234.xml"/><Relationship Id="rId5" Type="http://schemas.openxmlformats.org/officeDocument/2006/relationships/customXml" Target="../ink/ink231.xml"/><Relationship Id="rId10" Type="http://schemas.openxmlformats.org/officeDocument/2006/relationships/image" Target="../media/image631.png"/><Relationship Id="rId4" Type="http://schemas.openxmlformats.org/officeDocument/2006/relationships/image" Target="../media/image131.png"/><Relationship Id="rId9" Type="http://schemas.openxmlformats.org/officeDocument/2006/relationships/customXml" Target="../ink/ink233.xml"/></Relationships>
</file>

<file path=ppt/slides/_rels/slide98.xml.rels><?xml version="1.0" encoding="UTF-8" standalone="yes"?>
<Relationships xmlns="http://schemas.openxmlformats.org/package/2006/relationships"><Relationship Id="rId3" Type="http://schemas.openxmlformats.org/officeDocument/2006/relationships/image" Target="../media/image591.png"/><Relationship Id="rId2" Type="http://schemas.openxmlformats.org/officeDocument/2006/relationships/customXml" Target="../ink/ink235.xml"/><Relationship Id="rId1" Type="http://schemas.openxmlformats.org/officeDocument/2006/relationships/slideLayout" Target="../slideLayouts/slideLayout5.xml"/><Relationship Id="rId4" Type="http://schemas.openxmlformats.org/officeDocument/2006/relationships/image" Target="../media/image132.png"/></Relationships>
</file>

<file path=ppt/slides/_rels/slide99.xml.rels><?xml version="1.0" encoding="UTF-8" standalone="yes"?>
<Relationships xmlns="http://schemas.openxmlformats.org/package/2006/relationships"><Relationship Id="rId8" Type="http://schemas.openxmlformats.org/officeDocument/2006/relationships/image" Target="../media/image680.png"/><Relationship Id="rId3" Type="http://schemas.openxmlformats.org/officeDocument/2006/relationships/image" Target="../media/image591.png"/><Relationship Id="rId7" Type="http://schemas.openxmlformats.org/officeDocument/2006/relationships/customXml" Target="../ink/ink238.xml"/><Relationship Id="rId2" Type="http://schemas.openxmlformats.org/officeDocument/2006/relationships/customXml" Target="../ink/ink236.xml"/><Relationship Id="rId1" Type="http://schemas.openxmlformats.org/officeDocument/2006/relationships/slideLayout" Target="../slideLayouts/slideLayout5.xml"/><Relationship Id="rId6" Type="http://schemas.openxmlformats.org/officeDocument/2006/relationships/image" Target="../media/image671.png"/><Relationship Id="rId5" Type="http://schemas.openxmlformats.org/officeDocument/2006/relationships/customXml" Target="../ink/ink237.xml"/><Relationship Id="rId4" Type="http://schemas.openxmlformats.org/officeDocument/2006/relationships/image" Target="../media/image13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6B44C22-268F-3DFD-8BCD-CF94987F5E57}"/>
              </a:ext>
            </a:extLst>
          </p:cNvPr>
          <p:cNvSpPr>
            <a:spLocks noGrp="1"/>
          </p:cNvSpPr>
          <p:nvPr>
            <p:ph type="body" sz="quarter" idx="13"/>
          </p:nvPr>
        </p:nvSpPr>
        <p:spPr>
          <a:xfrm>
            <a:off x="1350321" y="3652167"/>
            <a:ext cx="9488181" cy="669674"/>
          </a:xfrm>
        </p:spPr>
        <p:txBody>
          <a:bodyPr vert="horz" lIns="0" tIns="0" rIns="0" bIns="0" rtlCol="0" anchor="t">
            <a:noAutofit/>
          </a:bodyPr>
          <a:lstStyle/>
          <a:p>
            <a:r>
              <a:rPr lang="en-US" dirty="0">
                <a:latin typeface="CiscoSansTT Light"/>
                <a:ea typeface="ＭＳ Ｐゴシック"/>
                <a:cs typeface="CiscoSansTT Light"/>
              </a:rPr>
              <a:t>Retrieval Augmented Generation</a:t>
            </a:r>
          </a:p>
          <a:p>
            <a:endParaRPr lang="en-US" u="sng" dirty="0"/>
          </a:p>
        </p:txBody>
      </p:sp>
      <p:sp>
        <p:nvSpPr>
          <p:cNvPr id="3" name="Text Placeholder 2">
            <a:extLst>
              <a:ext uri="{FF2B5EF4-FFF2-40B4-BE49-F238E27FC236}">
                <a16:creationId xmlns:a16="http://schemas.microsoft.com/office/drawing/2014/main" id="{2BC73E90-4298-1A71-F51E-B5ABF6CF1531}"/>
              </a:ext>
            </a:extLst>
          </p:cNvPr>
          <p:cNvSpPr>
            <a:spLocks noGrp="1"/>
          </p:cNvSpPr>
          <p:nvPr>
            <p:ph type="body" sz="quarter" idx="14"/>
          </p:nvPr>
        </p:nvSpPr>
        <p:spPr>
          <a:xfrm>
            <a:off x="1400593" y="2865980"/>
            <a:ext cx="9488181" cy="669674"/>
          </a:xfrm>
        </p:spPr>
        <p:txBody>
          <a:bodyPr vert="horz" lIns="0" tIns="0" rIns="0" bIns="0" rtlCol="0" anchor="t">
            <a:noAutofit/>
          </a:bodyPr>
          <a:lstStyle/>
          <a:p>
            <a:r>
              <a:rPr lang="en-US">
                <a:latin typeface="CiscoSansTT Light"/>
                <a:ea typeface="ＭＳ Ｐゴシック"/>
                <a:cs typeface="CiscoSansTT Light"/>
              </a:rPr>
              <a:t>Apply AI: RAG</a:t>
            </a:r>
          </a:p>
        </p:txBody>
      </p:sp>
    </p:spTree>
    <p:extLst>
      <p:ext uri="{BB962C8B-B14F-4D97-AF65-F5344CB8AC3E}">
        <p14:creationId xmlns:p14="http://schemas.microsoft.com/office/powerpoint/2010/main" val="942962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E30C43-5120-DDE9-0197-DB5CD43423E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664A1D0-36C1-2EF6-974A-50035F31CEB5}"/>
              </a:ext>
            </a:extLst>
          </p:cNvPr>
          <p:cNvSpPr>
            <a:spLocks noGrp="1"/>
          </p:cNvSpPr>
          <p:nvPr>
            <p:ph type="title"/>
          </p:nvPr>
        </p:nvSpPr>
        <p:spPr>
          <a:xfrm>
            <a:off x="609440" y="199600"/>
            <a:ext cx="10969943" cy="685800"/>
          </a:xfrm>
        </p:spPr>
        <p:txBody>
          <a:bodyPr/>
          <a:lstStyle/>
          <a:p>
            <a:r>
              <a:rPr lang="en-US" sz="3550"/>
              <a:t>LLM Studio Configuration</a:t>
            </a:r>
            <a:endParaRPr lang="es-ES"/>
          </a:p>
        </p:txBody>
      </p:sp>
      <p:sp>
        <p:nvSpPr>
          <p:cNvPr id="24" name="TextBox 4">
            <a:extLst>
              <a:ext uri="{FF2B5EF4-FFF2-40B4-BE49-F238E27FC236}">
                <a16:creationId xmlns:a16="http://schemas.microsoft.com/office/drawing/2014/main" id="{C73E0300-F500-4576-BCD6-9B728E8FD190}"/>
              </a:ext>
            </a:extLst>
          </p:cNvPr>
          <p:cNvSpPr txBox="1"/>
          <p:nvPr/>
        </p:nvSpPr>
        <p:spPr>
          <a:xfrm>
            <a:off x="266576" y="1446788"/>
            <a:ext cx="2987800" cy="1477328"/>
          </a:xfrm>
          <a:prstGeom prst="rect">
            <a:avLst/>
          </a:prstGeom>
          <a:noFill/>
        </p:spPr>
        <p:txBody>
          <a:bodyPr wrap="square" lIns="91440" tIns="45720" rIns="91440" bIns="45720" rtlCol="0" anchor="t">
            <a:spAutoFit/>
          </a:bodyPr>
          <a:lstStyle/>
          <a:p>
            <a:r>
              <a:rPr lang="es-CO" dirty="0">
                <a:latin typeface="+mn-lt"/>
                <a:ea typeface="ＭＳ Ｐゴシック"/>
              </a:rPr>
              <a:t>Once LM Studio </a:t>
            </a:r>
            <a:r>
              <a:rPr lang="es-CO" dirty="0" err="1">
                <a:latin typeface="+mn-lt"/>
                <a:ea typeface="ＭＳ Ｐゴシック"/>
              </a:rPr>
              <a:t>is</a:t>
            </a:r>
            <a:r>
              <a:rPr lang="es-CO" dirty="0">
                <a:latin typeface="+mn-lt"/>
                <a:ea typeface="ＭＳ Ｐゴシック"/>
              </a:rPr>
              <a:t> </a:t>
            </a:r>
            <a:r>
              <a:rPr lang="es-CO" dirty="0" err="1">
                <a:latin typeface="+mn-lt"/>
                <a:ea typeface="ＭＳ Ｐゴシック"/>
              </a:rPr>
              <a:t>installed</a:t>
            </a:r>
            <a:r>
              <a:rPr lang="es-CO" dirty="0">
                <a:latin typeface="+mn-lt"/>
                <a:ea typeface="ＭＳ Ｐゴシック"/>
              </a:rPr>
              <a:t> </a:t>
            </a:r>
            <a:r>
              <a:rPr lang="es-CO" dirty="0" err="1">
                <a:latin typeface="+mn-lt"/>
                <a:ea typeface="ＭＳ Ｐゴシック"/>
              </a:rPr>
              <a:t>you</a:t>
            </a:r>
            <a:r>
              <a:rPr lang="es-CO" dirty="0">
                <a:latin typeface="+mn-lt"/>
                <a:ea typeface="ＭＳ Ｐゴシック"/>
              </a:rPr>
              <a:t> </a:t>
            </a:r>
            <a:r>
              <a:rPr lang="es-CO" dirty="0" err="1">
                <a:latin typeface="+mn-lt"/>
                <a:ea typeface="ＭＳ Ｐゴシック"/>
              </a:rPr>
              <a:t>might</a:t>
            </a:r>
            <a:r>
              <a:rPr lang="es-CO" dirty="0">
                <a:latin typeface="+mn-lt"/>
                <a:ea typeface="ＭＳ Ｐゴシック"/>
              </a:rPr>
              <a:t> </a:t>
            </a:r>
            <a:r>
              <a:rPr lang="es-CO" dirty="0" err="1">
                <a:latin typeface="+mn-lt"/>
                <a:ea typeface="ＭＳ Ｐゴシック"/>
              </a:rPr>
              <a:t>see</a:t>
            </a:r>
            <a:r>
              <a:rPr lang="es-CO" dirty="0">
                <a:latin typeface="+mn-lt"/>
                <a:ea typeface="ＭＳ Ｐゴシック"/>
              </a:rPr>
              <a:t> </a:t>
            </a:r>
            <a:r>
              <a:rPr lang="es-CO" dirty="0" err="1">
                <a:latin typeface="+mn-lt"/>
                <a:ea typeface="ＭＳ Ｐゴシック"/>
              </a:rPr>
              <a:t>this</a:t>
            </a:r>
            <a:r>
              <a:rPr lang="es-CO" dirty="0">
                <a:latin typeface="+mn-lt"/>
                <a:ea typeface="ＭＳ Ｐゴシック"/>
              </a:rPr>
              <a:t> </a:t>
            </a:r>
            <a:r>
              <a:rPr lang="es-CO" dirty="0" err="1">
                <a:latin typeface="+mn-lt"/>
                <a:ea typeface="ＭＳ Ｐゴシック"/>
              </a:rPr>
              <a:t>dashboard</a:t>
            </a:r>
            <a:endParaRPr lang="es-CO">
              <a:latin typeface="+mn-lt"/>
              <a:ea typeface="ＭＳ Ｐゴシック"/>
            </a:endParaRPr>
          </a:p>
          <a:p>
            <a:endParaRPr lang="es-CO">
              <a:latin typeface="+mn-lt"/>
            </a:endParaRPr>
          </a:p>
          <a:p>
            <a:r>
              <a:rPr lang="es-CO" dirty="0" err="1">
                <a:latin typeface="+mn-lt"/>
                <a:ea typeface="ＭＳ Ｐゴシック"/>
              </a:rPr>
              <a:t>Click</a:t>
            </a:r>
            <a:r>
              <a:rPr lang="es-CO" dirty="0">
                <a:latin typeface="+mn-lt"/>
                <a:ea typeface="ＭＳ Ｐゴシック"/>
              </a:rPr>
              <a:t> in </a:t>
            </a:r>
            <a:r>
              <a:rPr lang="es-CO" dirty="0" err="1">
                <a:latin typeface="+mn-lt"/>
                <a:ea typeface="ＭＳ Ｐゴシック"/>
              </a:rPr>
              <a:t>the</a:t>
            </a:r>
            <a:r>
              <a:rPr lang="es-CO" dirty="0">
                <a:latin typeface="+mn-lt"/>
                <a:ea typeface="ＭＳ Ｐゴシック"/>
              </a:rPr>
              <a:t> </a:t>
            </a:r>
            <a:r>
              <a:rPr lang="es-CO" dirty="0" err="1">
                <a:latin typeface="+mn-lt"/>
                <a:ea typeface="ＭＳ Ｐゴシック"/>
              </a:rPr>
              <a:t>search</a:t>
            </a:r>
            <a:r>
              <a:rPr lang="es-CO" dirty="0">
                <a:latin typeface="+mn-lt"/>
                <a:ea typeface="ＭＳ Ｐゴシック"/>
              </a:rPr>
              <a:t> </a:t>
            </a:r>
            <a:r>
              <a:rPr lang="es-CO" dirty="0" err="1">
                <a:latin typeface="+mn-lt"/>
                <a:ea typeface="ＭＳ Ｐゴシック"/>
              </a:rPr>
              <a:t>button</a:t>
            </a:r>
            <a:r>
              <a:rPr lang="es-CO" dirty="0">
                <a:latin typeface="+mn-lt"/>
                <a:ea typeface="ＭＳ Ｐゴシック"/>
              </a:rPr>
              <a:t>.</a:t>
            </a:r>
            <a:endParaRPr lang="es-CO" dirty="0">
              <a:latin typeface="+mn-lt"/>
            </a:endParaRPr>
          </a:p>
        </p:txBody>
      </p:sp>
      <p:pic>
        <p:nvPicPr>
          <p:cNvPr id="3" name="Imagen 2" descr="Captura de pantalla de computadora&#10;&#10;El contenido generado por IA puede ser incorrecto.">
            <a:extLst>
              <a:ext uri="{FF2B5EF4-FFF2-40B4-BE49-F238E27FC236}">
                <a16:creationId xmlns:a16="http://schemas.microsoft.com/office/drawing/2014/main" id="{48C87296-4701-5B50-096F-66C344EC9839}"/>
              </a:ext>
            </a:extLst>
          </p:cNvPr>
          <p:cNvPicPr>
            <a:picLocks noChangeAspect="1"/>
          </p:cNvPicPr>
          <p:nvPr/>
        </p:nvPicPr>
        <p:blipFill>
          <a:blip r:embed="rId3"/>
          <a:stretch>
            <a:fillRect/>
          </a:stretch>
        </p:blipFill>
        <p:spPr>
          <a:xfrm>
            <a:off x="3749292" y="608648"/>
            <a:ext cx="8376986" cy="5640705"/>
          </a:xfrm>
          <a:prstGeom prst="rect">
            <a:avLst/>
          </a:prstGeom>
        </p:spPr>
      </p:pic>
      <mc:AlternateContent xmlns:mc="http://schemas.openxmlformats.org/markup-compatibility/2006">
        <mc:Choice xmlns:p14="http://schemas.microsoft.com/office/powerpoint/2010/main" Requires="p14">
          <p:contentPart p14:bwMode="auto" r:id="rId4">
            <p14:nvContentPartPr>
              <p14:cNvPr id="4" name="Entrada de lápiz 3">
                <a:extLst>
                  <a:ext uri="{FF2B5EF4-FFF2-40B4-BE49-F238E27FC236}">
                    <a16:creationId xmlns:a16="http://schemas.microsoft.com/office/drawing/2014/main" id="{F1CA680D-0307-6B1A-FA08-2A0B4EFBCEBA}"/>
                  </a:ext>
                </a:extLst>
              </p14:cNvPr>
              <p14:cNvContentPartPr/>
              <p14:nvPr/>
            </p14:nvContentPartPr>
            <p14:xfrm>
              <a:off x="4042904" y="2232704"/>
              <a:ext cx="530859" cy="185629"/>
            </p14:xfrm>
          </p:contentPart>
        </mc:Choice>
        <mc:Fallback>
          <p:pic>
            <p:nvPicPr>
              <p:cNvPr id="4" name="Entrada de lápiz 3">
                <a:extLst>
                  <a:ext uri="{FF2B5EF4-FFF2-40B4-BE49-F238E27FC236}">
                    <a16:creationId xmlns:a16="http://schemas.microsoft.com/office/drawing/2014/main" id="{F1CA680D-0307-6B1A-FA08-2A0B4EFBCEBA}"/>
                  </a:ext>
                </a:extLst>
              </p:cNvPr>
              <p:cNvPicPr/>
              <p:nvPr/>
            </p:nvPicPr>
            <p:blipFill>
              <a:blip r:embed="rId5"/>
              <a:stretch>
                <a:fillRect/>
              </a:stretch>
            </p:blipFill>
            <p:spPr>
              <a:xfrm>
                <a:off x="4024921" y="2215111"/>
                <a:ext cx="566465" cy="221175"/>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5" name="Entrada de lápiz 4">
                <a:extLst>
                  <a:ext uri="{FF2B5EF4-FFF2-40B4-BE49-F238E27FC236}">
                    <a16:creationId xmlns:a16="http://schemas.microsoft.com/office/drawing/2014/main" id="{1D0EBFB9-1618-A8B3-7B12-E72C8ED66F5C}"/>
                  </a:ext>
                </a:extLst>
              </p14:cNvPr>
              <p14:cNvContentPartPr/>
              <p14:nvPr/>
            </p14:nvContentPartPr>
            <p14:xfrm>
              <a:off x="3984841" y="2253221"/>
              <a:ext cx="103705" cy="8466"/>
            </p14:xfrm>
          </p:contentPart>
        </mc:Choice>
        <mc:Fallback>
          <p:pic>
            <p:nvPicPr>
              <p:cNvPr id="5" name="Entrada de lápiz 4">
                <a:extLst>
                  <a:ext uri="{FF2B5EF4-FFF2-40B4-BE49-F238E27FC236}">
                    <a16:creationId xmlns:a16="http://schemas.microsoft.com/office/drawing/2014/main" id="{1D0EBFB9-1618-A8B3-7B12-E72C8ED66F5C}"/>
                  </a:ext>
                </a:extLst>
              </p:cNvPr>
              <p:cNvPicPr/>
              <p:nvPr/>
            </p:nvPicPr>
            <p:blipFill>
              <a:blip r:embed="rId7"/>
              <a:stretch>
                <a:fillRect/>
              </a:stretch>
            </p:blipFill>
            <p:spPr>
              <a:xfrm>
                <a:off x="3967258" y="2228819"/>
                <a:ext cx="139230" cy="57768"/>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6" name="Entrada de lápiz 5">
                <a:extLst>
                  <a:ext uri="{FF2B5EF4-FFF2-40B4-BE49-F238E27FC236}">
                    <a16:creationId xmlns:a16="http://schemas.microsoft.com/office/drawing/2014/main" id="{644EADCD-4CF0-D12A-BF56-0AD75998EA94}"/>
                  </a:ext>
                </a:extLst>
              </p14:cNvPr>
              <p14:cNvContentPartPr/>
              <p14:nvPr/>
            </p14:nvContentPartPr>
            <p14:xfrm>
              <a:off x="3977421" y="2276005"/>
              <a:ext cx="37167" cy="132462"/>
            </p14:xfrm>
          </p:contentPart>
        </mc:Choice>
        <mc:Fallback>
          <p:pic>
            <p:nvPicPr>
              <p:cNvPr id="6" name="Entrada de lápiz 5">
                <a:extLst>
                  <a:ext uri="{FF2B5EF4-FFF2-40B4-BE49-F238E27FC236}">
                    <a16:creationId xmlns:a16="http://schemas.microsoft.com/office/drawing/2014/main" id="{644EADCD-4CF0-D12A-BF56-0AD75998EA94}"/>
                  </a:ext>
                </a:extLst>
              </p:cNvPr>
              <p:cNvPicPr/>
              <p:nvPr/>
            </p:nvPicPr>
            <p:blipFill>
              <a:blip r:embed="rId9"/>
              <a:stretch>
                <a:fillRect/>
              </a:stretch>
            </p:blipFill>
            <p:spPr>
              <a:xfrm>
                <a:off x="3959910" y="2258056"/>
                <a:ext cx="72547" cy="168001"/>
              </a:xfrm>
              <a:prstGeom prst="rect">
                <a:avLst/>
              </a:prstGeom>
            </p:spPr>
          </p:pic>
        </mc:Fallback>
      </mc:AlternateContent>
    </p:spTree>
    <p:extLst>
      <p:ext uri="{BB962C8B-B14F-4D97-AF65-F5344CB8AC3E}">
        <p14:creationId xmlns:p14="http://schemas.microsoft.com/office/powerpoint/2010/main" val="27621604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1E58B5-1BE0-D968-EBE6-D5AB4F7F5CE2}"/>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59339190-E056-A82D-01C2-B323C27FA319}"/>
              </a:ext>
            </a:extLst>
          </p:cNvPr>
          <p:cNvSpPr>
            <a:spLocks noGrp="1"/>
          </p:cNvSpPr>
          <p:nvPr>
            <p:ph type="body" sz="quarter" idx="13"/>
          </p:nvPr>
        </p:nvSpPr>
        <p:spPr/>
        <p:txBody>
          <a:bodyPr vert="horz" lIns="0" tIns="0" rIns="0" bIns="0" rtlCol="0" anchor="t">
            <a:noAutofit/>
          </a:bodyPr>
          <a:lstStyle/>
          <a:p>
            <a:r>
              <a:rPr lang="en-US" dirty="0">
                <a:latin typeface="CiscoSansTT Light"/>
                <a:ea typeface="ＭＳ Ｐゴシック"/>
                <a:cs typeface="CiscoSansTT Light"/>
              </a:rPr>
              <a:t>AI Assisted RAG with </a:t>
            </a:r>
            <a:r>
              <a:rPr lang="en-US" dirty="0" err="1">
                <a:latin typeface="CiscoSansTT Light"/>
                <a:ea typeface="ＭＳ Ｐゴシック"/>
                <a:cs typeface="CiscoSansTT Light"/>
              </a:rPr>
              <a:t>Jupyter</a:t>
            </a:r>
            <a:r>
              <a:rPr lang="en-US" dirty="0">
                <a:latin typeface="CiscoSansTT Light"/>
                <a:ea typeface="ＭＳ Ｐゴシック"/>
                <a:cs typeface="CiscoSansTT Light"/>
              </a:rPr>
              <a:t> Coding</a:t>
            </a:r>
            <a:endParaRPr lang="es-ES" dirty="0"/>
          </a:p>
          <a:p>
            <a:endParaRPr lang="en-US"/>
          </a:p>
        </p:txBody>
      </p:sp>
      <p:grpSp>
        <p:nvGrpSpPr>
          <p:cNvPr id="4" name="Group 3">
            <a:extLst>
              <a:ext uri="{FF2B5EF4-FFF2-40B4-BE49-F238E27FC236}">
                <a16:creationId xmlns:a16="http://schemas.microsoft.com/office/drawing/2014/main" id="{6E5938B7-D3D0-6997-276D-541294093CCD}"/>
              </a:ext>
            </a:extLst>
          </p:cNvPr>
          <p:cNvGrpSpPr/>
          <p:nvPr/>
        </p:nvGrpSpPr>
        <p:grpSpPr>
          <a:xfrm>
            <a:off x="7085756" y="4201925"/>
            <a:ext cx="1160280" cy="1489680"/>
            <a:chOff x="7096773" y="4102773"/>
            <a:chExt cx="1160280" cy="1489680"/>
          </a:xfrm>
        </p:grpSpPr>
        <p:grpSp>
          <p:nvGrpSpPr>
            <p:cNvPr id="5" name="Group 4">
              <a:extLst>
                <a:ext uri="{FF2B5EF4-FFF2-40B4-BE49-F238E27FC236}">
                  <a16:creationId xmlns:a16="http://schemas.microsoft.com/office/drawing/2014/main" id="{9327889D-1314-976F-A7AE-D449072C1F60}"/>
                </a:ext>
              </a:extLst>
            </p:cNvPr>
            <p:cNvGrpSpPr/>
            <p:nvPr/>
          </p:nvGrpSpPr>
          <p:grpSpPr>
            <a:xfrm>
              <a:off x="7253013" y="4556733"/>
              <a:ext cx="598680" cy="1035720"/>
              <a:chOff x="7253013" y="4556733"/>
              <a:chExt cx="598680" cy="1035720"/>
            </a:xfrm>
          </p:grpSpPr>
          <mc:AlternateContent xmlns:mc="http://schemas.openxmlformats.org/markup-compatibility/2006" xmlns:p14="http://schemas.microsoft.com/office/powerpoint/2010/main">
            <mc:Choice Requires="p14">
              <p:contentPart p14:bwMode="auto" r:id="rId2">
                <p14:nvContentPartPr>
                  <p14:cNvPr id="12" name="Ink 11">
                    <a:extLst>
                      <a:ext uri="{FF2B5EF4-FFF2-40B4-BE49-F238E27FC236}">
                        <a16:creationId xmlns:a16="http://schemas.microsoft.com/office/drawing/2014/main" id="{7EF9EE59-6991-1B3C-2F5B-7D4B68394EF7}"/>
                      </a:ext>
                    </a:extLst>
                  </p14:cNvPr>
                  <p14:cNvContentPartPr/>
                  <p14:nvPr/>
                </p14:nvContentPartPr>
                <p14:xfrm>
                  <a:off x="7322853" y="4556733"/>
                  <a:ext cx="221040" cy="237600"/>
                </p14:xfrm>
              </p:contentPart>
            </mc:Choice>
            <mc:Fallback xmlns="">
              <p:pic>
                <p:nvPicPr>
                  <p:cNvPr id="12" name="Ink 11">
                    <a:extLst>
                      <a:ext uri="{FF2B5EF4-FFF2-40B4-BE49-F238E27FC236}">
                        <a16:creationId xmlns:a16="http://schemas.microsoft.com/office/drawing/2014/main" id="{7EF9EE59-6991-1B3C-2F5B-7D4B68394EF7}"/>
                      </a:ext>
                    </a:extLst>
                  </p:cNvPr>
                  <p:cNvPicPr/>
                  <p:nvPr/>
                </p:nvPicPr>
                <p:blipFill>
                  <a:blip r:embed="rId3"/>
                  <a:stretch>
                    <a:fillRect/>
                  </a:stretch>
                </p:blipFill>
                <p:spPr>
                  <a:xfrm>
                    <a:off x="7312053" y="4545933"/>
                    <a:ext cx="242280" cy="2588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3" name="Ink 12">
                    <a:extLst>
                      <a:ext uri="{FF2B5EF4-FFF2-40B4-BE49-F238E27FC236}">
                        <a16:creationId xmlns:a16="http://schemas.microsoft.com/office/drawing/2014/main" id="{3AD2A72D-E4BD-DBB6-7A67-F894E2741FCB}"/>
                      </a:ext>
                    </a:extLst>
                  </p14:cNvPr>
                  <p14:cNvContentPartPr/>
                  <p14:nvPr/>
                </p14:nvContentPartPr>
                <p14:xfrm>
                  <a:off x="7538133" y="4578333"/>
                  <a:ext cx="221760" cy="204480"/>
                </p14:xfrm>
              </p:contentPart>
            </mc:Choice>
            <mc:Fallback xmlns="">
              <p:pic>
                <p:nvPicPr>
                  <p:cNvPr id="13" name="Ink 12">
                    <a:extLst>
                      <a:ext uri="{FF2B5EF4-FFF2-40B4-BE49-F238E27FC236}">
                        <a16:creationId xmlns:a16="http://schemas.microsoft.com/office/drawing/2014/main" id="{3AD2A72D-E4BD-DBB6-7A67-F894E2741FCB}"/>
                      </a:ext>
                    </a:extLst>
                  </p:cNvPr>
                  <p:cNvPicPr/>
                  <p:nvPr/>
                </p:nvPicPr>
                <p:blipFill>
                  <a:blip r:embed="rId5"/>
                  <a:stretch>
                    <a:fillRect/>
                  </a:stretch>
                </p:blipFill>
                <p:spPr>
                  <a:xfrm>
                    <a:off x="7527333" y="4567533"/>
                    <a:ext cx="24300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4" name="Ink 13">
                    <a:extLst>
                      <a:ext uri="{FF2B5EF4-FFF2-40B4-BE49-F238E27FC236}">
                        <a16:creationId xmlns:a16="http://schemas.microsoft.com/office/drawing/2014/main" id="{9FAFB3BE-DD7D-A8AB-CB94-35407093788B}"/>
                      </a:ext>
                    </a:extLst>
                  </p14:cNvPr>
                  <p14:cNvContentPartPr/>
                  <p14:nvPr/>
                </p14:nvContentPartPr>
                <p14:xfrm>
                  <a:off x="7455693" y="4662933"/>
                  <a:ext cx="56160" cy="56880"/>
                </p14:xfrm>
              </p:contentPart>
            </mc:Choice>
            <mc:Fallback xmlns="">
              <p:pic>
                <p:nvPicPr>
                  <p:cNvPr id="14" name="Ink 13">
                    <a:extLst>
                      <a:ext uri="{FF2B5EF4-FFF2-40B4-BE49-F238E27FC236}">
                        <a16:creationId xmlns:a16="http://schemas.microsoft.com/office/drawing/2014/main" id="{9FAFB3BE-DD7D-A8AB-CB94-35407093788B}"/>
                      </a:ext>
                    </a:extLst>
                  </p:cNvPr>
                  <p:cNvPicPr/>
                  <p:nvPr/>
                </p:nvPicPr>
                <p:blipFill>
                  <a:blip r:embed="rId7"/>
                  <a:stretch>
                    <a:fillRect/>
                  </a:stretch>
                </p:blipFill>
                <p:spPr>
                  <a:xfrm>
                    <a:off x="7444962" y="4652064"/>
                    <a:ext cx="77265" cy="78255"/>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5" name="Ink 14">
                    <a:extLst>
                      <a:ext uri="{FF2B5EF4-FFF2-40B4-BE49-F238E27FC236}">
                        <a16:creationId xmlns:a16="http://schemas.microsoft.com/office/drawing/2014/main" id="{F7B4018C-942A-7549-B766-7D6E5C6F7EED}"/>
                      </a:ext>
                    </a:extLst>
                  </p14:cNvPr>
                  <p14:cNvContentPartPr/>
                  <p14:nvPr/>
                </p14:nvContentPartPr>
                <p14:xfrm>
                  <a:off x="7575573" y="4661133"/>
                  <a:ext cx="59760" cy="82080"/>
                </p14:xfrm>
              </p:contentPart>
            </mc:Choice>
            <mc:Fallback xmlns="">
              <p:pic>
                <p:nvPicPr>
                  <p:cNvPr id="15" name="Ink 14">
                    <a:extLst>
                      <a:ext uri="{FF2B5EF4-FFF2-40B4-BE49-F238E27FC236}">
                        <a16:creationId xmlns:a16="http://schemas.microsoft.com/office/drawing/2014/main" id="{F7B4018C-942A-7549-B766-7D6E5C6F7EED}"/>
                      </a:ext>
                    </a:extLst>
                  </p:cNvPr>
                  <p:cNvPicPr/>
                  <p:nvPr/>
                </p:nvPicPr>
                <p:blipFill>
                  <a:blip r:embed="rId9"/>
                  <a:stretch>
                    <a:fillRect/>
                  </a:stretch>
                </p:blipFill>
                <p:spPr>
                  <a:xfrm>
                    <a:off x="7564773" y="4650333"/>
                    <a:ext cx="81000" cy="1033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6" name="Ink 15">
                    <a:extLst>
                      <a:ext uri="{FF2B5EF4-FFF2-40B4-BE49-F238E27FC236}">
                        <a16:creationId xmlns:a16="http://schemas.microsoft.com/office/drawing/2014/main" id="{6FDC3F86-0E34-65A9-C49B-1CF853A977D9}"/>
                      </a:ext>
                    </a:extLst>
                  </p14:cNvPr>
                  <p14:cNvContentPartPr/>
                  <p14:nvPr/>
                </p14:nvContentPartPr>
                <p14:xfrm>
                  <a:off x="7274253" y="4748253"/>
                  <a:ext cx="527400" cy="383760"/>
                </p14:xfrm>
              </p:contentPart>
            </mc:Choice>
            <mc:Fallback xmlns="">
              <p:pic>
                <p:nvPicPr>
                  <p:cNvPr id="16" name="Ink 15">
                    <a:extLst>
                      <a:ext uri="{FF2B5EF4-FFF2-40B4-BE49-F238E27FC236}">
                        <a16:creationId xmlns:a16="http://schemas.microsoft.com/office/drawing/2014/main" id="{6FDC3F86-0E34-65A9-C49B-1CF853A977D9}"/>
                      </a:ext>
                    </a:extLst>
                  </p:cNvPr>
                  <p:cNvPicPr/>
                  <p:nvPr/>
                </p:nvPicPr>
                <p:blipFill>
                  <a:blip r:embed="rId11"/>
                  <a:stretch>
                    <a:fillRect/>
                  </a:stretch>
                </p:blipFill>
                <p:spPr>
                  <a:xfrm>
                    <a:off x="7263460" y="4737453"/>
                    <a:ext cx="548626" cy="405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7" name="Ink 16">
                    <a:extLst>
                      <a:ext uri="{FF2B5EF4-FFF2-40B4-BE49-F238E27FC236}">
                        <a16:creationId xmlns:a16="http://schemas.microsoft.com/office/drawing/2014/main" id="{2D5ABAB7-7C15-DED7-2B37-F13525B1E691}"/>
                      </a:ext>
                    </a:extLst>
                  </p14:cNvPr>
                  <p14:cNvContentPartPr/>
                  <p14:nvPr/>
                </p14:nvContentPartPr>
                <p14:xfrm>
                  <a:off x="7435173" y="4981173"/>
                  <a:ext cx="218160" cy="125640"/>
                </p14:xfrm>
              </p:contentPart>
            </mc:Choice>
            <mc:Fallback xmlns="">
              <p:pic>
                <p:nvPicPr>
                  <p:cNvPr id="17" name="Ink 16">
                    <a:extLst>
                      <a:ext uri="{FF2B5EF4-FFF2-40B4-BE49-F238E27FC236}">
                        <a16:creationId xmlns:a16="http://schemas.microsoft.com/office/drawing/2014/main" id="{2D5ABAB7-7C15-DED7-2B37-F13525B1E691}"/>
                      </a:ext>
                    </a:extLst>
                  </p:cNvPr>
                  <p:cNvPicPr/>
                  <p:nvPr/>
                </p:nvPicPr>
                <p:blipFill>
                  <a:blip r:embed="rId13"/>
                  <a:stretch>
                    <a:fillRect/>
                  </a:stretch>
                </p:blipFill>
                <p:spPr>
                  <a:xfrm>
                    <a:off x="7424355" y="4970373"/>
                    <a:ext cx="239435" cy="1468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8" name="Ink 17">
                    <a:extLst>
                      <a:ext uri="{FF2B5EF4-FFF2-40B4-BE49-F238E27FC236}">
                        <a16:creationId xmlns:a16="http://schemas.microsoft.com/office/drawing/2014/main" id="{2E120ECA-9FDF-0EBB-21E4-56545FFE63E5}"/>
                      </a:ext>
                    </a:extLst>
                  </p14:cNvPr>
                  <p14:cNvContentPartPr/>
                  <p14:nvPr/>
                </p14:nvContentPartPr>
                <p14:xfrm>
                  <a:off x="7253013" y="5116533"/>
                  <a:ext cx="158760" cy="420120"/>
                </p14:xfrm>
              </p:contentPart>
            </mc:Choice>
            <mc:Fallback xmlns="">
              <p:pic>
                <p:nvPicPr>
                  <p:cNvPr id="18" name="Ink 17">
                    <a:extLst>
                      <a:ext uri="{FF2B5EF4-FFF2-40B4-BE49-F238E27FC236}">
                        <a16:creationId xmlns:a16="http://schemas.microsoft.com/office/drawing/2014/main" id="{2E120ECA-9FDF-0EBB-21E4-56545FFE63E5}"/>
                      </a:ext>
                    </a:extLst>
                  </p:cNvPr>
                  <p:cNvPicPr/>
                  <p:nvPr/>
                </p:nvPicPr>
                <p:blipFill>
                  <a:blip r:embed="rId15"/>
                  <a:stretch>
                    <a:fillRect/>
                  </a:stretch>
                </p:blipFill>
                <p:spPr>
                  <a:xfrm>
                    <a:off x="7242213" y="5105733"/>
                    <a:ext cx="180000" cy="4413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9" name="Ink 18">
                    <a:extLst>
                      <a:ext uri="{FF2B5EF4-FFF2-40B4-BE49-F238E27FC236}">
                        <a16:creationId xmlns:a16="http://schemas.microsoft.com/office/drawing/2014/main" id="{4E9AE0B6-198A-2F82-0AB4-F015BF39D1F5}"/>
                      </a:ext>
                    </a:extLst>
                  </p14:cNvPr>
                  <p14:cNvContentPartPr/>
                  <p14:nvPr/>
                </p14:nvContentPartPr>
                <p14:xfrm>
                  <a:off x="7716333" y="5123013"/>
                  <a:ext cx="135360" cy="404280"/>
                </p14:xfrm>
              </p:contentPart>
            </mc:Choice>
            <mc:Fallback xmlns="">
              <p:pic>
                <p:nvPicPr>
                  <p:cNvPr id="19" name="Ink 18">
                    <a:extLst>
                      <a:ext uri="{FF2B5EF4-FFF2-40B4-BE49-F238E27FC236}">
                        <a16:creationId xmlns:a16="http://schemas.microsoft.com/office/drawing/2014/main" id="{4E9AE0B6-198A-2F82-0AB4-F015BF39D1F5}"/>
                      </a:ext>
                    </a:extLst>
                  </p:cNvPr>
                  <p:cNvPicPr/>
                  <p:nvPr/>
                </p:nvPicPr>
                <p:blipFill>
                  <a:blip r:embed="rId17"/>
                  <a:stretch>
                    <a:fillRect/>
                  </a:stretch>
                </p:blipFill>
                <p:spPr>
                  <a:xfrm>
                    <a:off x="7705533" y="5112213"/>
                    <a:ext cx="156600" cy="4255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0" name="Ink 19">
                    <a:extLst>
                      <a:ext uri="{FF2B5EF4-FFF2-40B4-BE49-F238E27FC236}">
                        <a16:creationId xmlns:a16="http://schemas.microsoft.com/office/drawing/2014/main" id="{EB61ABE2-EDA7-759F-ECBC-8154473CE650}"/>
                      </a:ext>
                    </a:extLst>
                  </p14:cNvPr>
                  <p14:cNvContentPartPr/>
                  <p14:nvPr/>
                </p14:nvContentPartPr>
                <p14:xfrm>
                  <a:off x="7409613" y="5402013"/>
                  <a:ext cx="137880" cy="190440"/>
                </p14:xfrm>
              </p:contentPart>
            </mc:Choice>
            <mc:Fallback xmlns="">
              <p:pic>
                <p:nvPicPr>
                  <p:cNvPr id="20" name="Ink 19">
                    <a:extLst>
                      <a:ext uri="{FF2B5EF4-FFF2-40B4-BE49-F238E27FC236}">
                        <a16:creationId xmlns:a16="http://schemas.microsoft.com/office/drawing/2014/main" id="{EB61ABE2-EDA7-759F-ECBC-8154473CE650}"/>
                      </a:ext>
                    </a:extLst>
                  </p:cNvPr>
                  <p:cNvPicPr/>
                  <p:nvPr/>
                </p:nvPicPr>
                <p:blipFill>
                  <a:blip r:embed="rId19"/>
                  <a:stretch>
                    <a:fillRect/>
                  </a:stretch>
                </p:blipFill>
                <p:spPr>
                  <a:xfrm>
                    <a:off x="7398813" y="5391213"/>
                    <a:ext cx="159120" cy="2116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0">
              <p14:nvContentPartPr>
                <p14:cNvPr id="6" name="Ink 5">
                  <a:extLst>
                    <a:ext uri="{FF2B5EF4-FFF2-40B4-BE49-F238E27FC236}">
                      <a16:creationId xmlns:a16="http://schemas.microsoft.com/office/drawing/2014/main" id="{0473FFBC-63A4-40EF-7FFF-77DCC58B4814}"/>
                    </a:ext>
                  </a:extLst>
                </p14:cNvPr>
                <p14:cNvContentPartPr/>
                <p14:nvPr/>
              </p14:nvContentPartPr>
              <p14:xfrm>
                <a:off x="7609413" y="5403813"/>
                <a:ext cx="135360" cy="157320"/>
              </p14:xfrm>
            </p:contentPart>
          </mc:Choice>
          <mc:Fallback xmlns="">
            <p:pic>
              <p:nvPicPr>
                <p:cNvPr id="6" name="Ink 5">
                  <a:extLst>
                    <a:ext uri="{FF2B5EF4-FFF2-40B4-BE49-F238E27FC236}">
                      <a16:creationId xmlns:a16="http://schemas.microsoft.com/office/drawing/2014/main" id="{0473FFBC-63A4-40EF-7FFF-77DCC58B4814}"/>
                    </a:ext>
                  </a:extLst>
                </p:cNvPr>
                <p:cNvPicPr/>
                <p:nvPr/>
              </p:nvPicPr>
              <p:blipFill>
                <a:blip r:embed="rId21"/>
                <a:stretch>
                  <a:fillRect/>
                </a:stretch>
              </p:blipFill>
              <p:spPr>
                <a:xfrm>
                  <a:off x="7598613" y="5393013"/>
                  <a:ext cx="156600" cy="1785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7" name="Ink 6">
                  <a:extLst>
                    <a:ext uri="{FF2B5EF4-FFF2-40B4-BE49-F238E27FC236}">
                      <a16:creationId xmlns:a16="http://schemas.microsoft.com/office/drawing/2014/main" id="{089249BF-A653-CC23-44A5-160E346D2B39}"/>
                    </a:ext>
                  </a:extLst>
                </p14:cNvPr>
                <p14:cNvContentPartPr/>
                <p14:nvPr/>
              </p14:nvContentPartPr>
              <p14:xfrm>
                <a:off x="7880853" y="5256573"/>
                <a:ext cx="130320" cy="100080"/>
              </p14:xfrm>
            </p:contentPart>
          </mc:Choice>
          <mc:Fallback xmlns="">
            <p:pic>
              <p:nvPicPr>
                <p:cNvPr id="7" name="Ink 6">
                  <a:extLst>
                    <a:ext uri="{FF2B5EF4-FFF2-40B4-BE49-F238E27FC236}">
                      <a16:creationId xmlns:a16="http://schemas.microsoft.com/office/drawing/2014/main" id="{089249BF-A653-CC23-44A5-160E346D2B39}"/>
                    </a:ext>
                  </a:extLst>
                </p:cNvPr>
                <p:cNvPicPr/>
                <p:nvPr/>
              </p:nvPicPr>
              <p:blipFill>
                <a:blip r:embed="rId23"/>
                <a:stretch>
                  <a:fillRect/>
                </a:stretch>
              </p:blipFill>
              <p:spPr>
                <a:xfrm>
                  <a:off x="7870053" y="5245773"/>
                  <a:ext cx="151560" cy="1213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8" name="Ink 7">
                  <a:extLst>
                    <a:ext uri="{FF2B5EF4-FFF2-40B4-BE49-F238E27FC236}">
                      <a16:creationId xmlns:a16="http://schemas.microsoft.com/office/drawing/2014/main" id="{35D67D53-F14E-4CEC-24C6-E04BC9191192}"/>
                    </a:ext>
                  </a:extLst>
                </p14:cNvPr>
                <p14:cNvContentPartPr/>
                <p14:nvPr/>
              </p14:nvContentPartPr>
              <p14:xfrm>
                <a:off x="7096773" y="5276373"/>
                <a:ext cx="137520" cy="138240"/>
              </p14:xfrm>
            </p:contentPart>
          </mc:Choice>
          <mc:Fallback xmlns="">
            <p:pic>
              <p:nvPicPr>
                <p:cNvPr id="8" name="Ink 7">
                  <a:extLst>
                    <a:ext uri="{FF2B5EF4-FFF2-40B4-BE49-F238E27FC236}">
                      <a16:creationId xmlns:a16="http://schemas.microsoft.com/office/drawing/2014/main" id="{35D67D53-F14E-4CEC-24C6-E04BC9191192}"/>
                    </a:ext>
                  </a:extLst>
                </p:cNvPr>
                <p:cNvPicPr/>
                <p:nvPr/>
              </p:nvPicPr>
              <p:blipFill>
                <a:blip r:embed="rId25"/>
                <a:stretch>
                  <a:fillRect/>
                </a:stretch>
              </p:blipFill>
              <p:spPr>
                <a:xfrm>
                  <a:off x="7086001" y="5265573"/>
                  <a:ext cx="158705" cy="1594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9" name="Ink 8">
                  <a:extLst>
                    <a:ext uri="{FF2B5EF4-FFF2-40B4-BE49-F238E27FC236}">
                      <a16:creationId xmlns:a16="http://schemas.microsoft.com/office/drawing/2014/main" id="{B381AD0F-81C9-F230-5592-5160C565F2F8}"/>
                    </a:ext>
                  </a:extLst>
                </p14:cNvPr>
                <p14:cNvContentPartPr/>
                <p14:nvPr/>
              </p14:nvContentPartPr>
              <p14:xfrm>
                <a:off x="7924053" y="5352693"/>
                <a:ext cx="84600" cy="216000"/>
              </p14:xfrm>
            </p:contentPart>
          </mc:Choice>
          <mc:Fallback xmlns="">
            <p:pic>
              <p:nvPicPr>
                <p:cNvPr id="9" name="Ink 8">
                  <a:extLst>
                    <a:ext uri="{FF2B5EF4-FFF2-40B4-BE49-F238E27FC236}">
                      <a16:creationId xmlns:a16="http://schemas.microsoft.com/office/drawing/2014/main" id="{B381AD0F-81C9-F230-5592-5160C565F2F8}"/>
                    </a:ext>
                  </a:extLst>
                </p:cNvPr>
                <p:cNvPicPr/>
                <p:nvPr/>
              </p:nvPicPr>
              <p:blipFill>
                <a:blip r:embed="rId27"/>
                <a:stretch>
                  <a:fillRect/>
                </a:stretch>
              </p:blipFill>
              <p:spPr>
                <a:xfrm>
                  <a:off x="7913253" y="5341911"/>
                  <a:ext cx="105840" cy="237205"/>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0" name="Ink 9">
                  <a:extLst>
                    <a:ext uri="{FF2B5EF4-FFF2-40B4-BE49-F238E27FC236}">
                      <a16:creationId xmlns:a16="http://schemas.microsoft.com/office/drawing/2014/main" id="{5D1C24D5-AF1D-7420-63CE-A5BF4A2E1EF4}"/>
                    </a:ext>
                  </a:extLst>
                </p14:cNvPr>
                <p14:cNvContentPartPr/>
                <p14:nvPr/>
              </p14:nvContentPartPr>
              <p14:xfrm>
                <a:off x="7935933" y="4427853"/>
                <a:ext cx="191160" cy="829080"/>
              </p14:xfrm>
            </p:contentPart>
          </mc:Choice>
          <mc:Fallback xmlns="">
            <p:pic>
              <p:nvPicPr>
                <p:cNvPr id="10" name="Ink 9">
                  <a:extLst>
                    <a:ext uri="{FF2B5EF4-FFF2-40B4-BE49-F238E27FC236}">
                      <a16:creationId xmlns:a16="http://schemas.microsoft.com/office/drawing/2014/main" id="{5D1C24D5-AF1D-7420-63CE-A5BF4A2E1EF4}"/>
                    </a:ext>
                  </a:extLst>
                </p:cNvPr>
                <p:cNvPicPr/>
                <p:nvPr/>
              </p:nvPicPr>
              <p:blipFill>
                <a:blip r:embed="rId29"/>
                <a:stretch>
                  <a:fillRect/>
                </a:stretch>
              </p:blipFill>
              <p:spPr>
                <a:xfrm>
                  <a:off x="7925113" y="4417053"/>
                  <a:ext cx="212440" cy="8503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1" name="Ink 10">
                  <a:extLst>
                    <a:ext uri="{FF2B5EF4-FFF2-40B4-BE49-F238E27FC236}">
                      <a16:creationId xmlns:a16="http://schemas.microsoft.com/office/drawing/2014/main" id="{52E29974-5057-1F5A-78DF-199A86657C77}"/>
                    </a:ext>
                  </a:extLst>
                </p14:cNvPr>
                <p14:cNvContentPartPr/>
                <p14:nvPr/>
              </p14:nvContentPartPr>
              <p14:xfrm>
                <a:off x="7902093" y="4102773"/>
                <a:ext cx="354960" cy="313200"/>
              </p14:xfrm>
            </p:contentPart>
          </mc:Choice>
          <mc:Fallback xmlns="">
            <p:pic>
              <p:nvPicPr>
                <p:cNvPr id="11" name="Ink 10">
                  <a:extLst>
                    <a:ext uri="{FF2B5EF4-FFF2-40B4-BE49-F238E27FC236}">
                      <a16:creationId xmlns:a16="http://schemas.microsoft.com/office/drawing/2014/main" id="{52E29974-5057-1F5A-78DF-199A86657C77}"/>
                    </a:ext>
                  </a:extLst>
                </p:cNvPr>
                <p:cNvPicPr/>
                <p:nvPr/>
              </p:nvPicPr>
              <p:blipFill>
                <a:blip r:embed="rId31"/>
                <a:stretch>
                  <a:fillRect/>
                </a:stretch>
              </p:blipFill>
              <p:spPr>
                <a:xfrm>
                  <a:off x="7891293" y="4091973"/>
                  <a:ext cx="376200" cy="334440"/>
                </a:xfrm>
                <a:prstGeom prst="rect">
                  <a:avLst/>
                </a:prstGeom>
              </p:spPr>
            </p:pic>
          </mc:Fallback>
        </mc:AlternateContent>
      </p:grpSp>
    </p:spTree>
    <p:extLst>
      <p:ext uri="{BB962C8B-B14F-4D97-AF65-F5344CB8AC3E}">
        <p14:creationId xmlns:p14="http://schemas.microsoft.com/office/powerpoint/2010/main" val="2905871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2000" fill="hold"/>
                                        <p:tgtEl>
                                          <p:spTgt spid="4"/>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FEE312-B3F8-2BFB-AFD0-D16804D5B64A}"/>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480E6466-8436-F24D-27B4-EEA1C59CD4D8}"/>
              </a:ext>
            </a:extLst>
          </p:cNvPr>
          <p:cNvSpPr>
            <a:spLocks noGrp="1"/>
          </p:cNvSpPr>
          <p:nvPr>
            <p:ph type="body" sz="quarter" idx="13"/>
          </p:nvPr>
        </p:nvSpPr>
        <p:spPr>
          <a:xfrm>
            <a:off x="1350321" y="3652167"/>
            <a:ext cx="9488181" cy="669674"/>
          </a:xfrm>
        </p:spPr>
        <p:txBody>
          <a:bodyPr vert="horz" lIns="0" tIns="0" rIns="0" bIns="0" rtlCol="0" anchor="t">
            <a:noAutofit/>
          </a:bodyPr>
          <a:lstStyle/>
          <a:p>
            <a:r>
              <a:rPr lang="en-US" dirty="0">
                <a:latin typeface="CiscoSansTT Light"/>
                <a:ea typeface="ＭＳ Ｐゴシック"/>
                <a:cs typeface="CiscoSansTT Light"/>
              </a:rPr>
              <a:t>AI Assisted RAG with </a:t>
            </a:r>
            <a:r>
              <a:rPr lang="en-US" dirty="0" err="1">
                <a:latin typeface="CiscoSansTT Light"/>
                <a:ea typeface="ＭＳ Ｐゴシック"/>
                <a:cs typeface="CiscoSansTT Light"/>
              </a:rPr>
              <a:t>Jupyter</a:t>
            </a:r>
            <a:r>
              <a:rPr lang="en-US" dirty="0">
                <a:latin typeface="CiscoSansTT Light"/>
                <a:ea typeface="ＭＳ Ｐゴシック"/>
                <a:cs typeface="CiscoSansTT Light"/>
              </a:rPr>
              <a:t> Coding</a:t>
            </a:r>
            <a:endParaRPr lang="en-US" dirty="0">
              <a:solidFill>
                <a:srgbClr val="000000"/>
              </a:solidFill>
              <a:latin typeface="CiscoSansTT Light"/>
              <a:ea typeface="ＭＳ Ｐゴシック"/>
              <a:cs typeface="CiscoSansTT Light"/>
            </a:endParaRPr>
          </a:p>
        </p:txBody>
      </p:sp>
      <p:sp>
        <p:nvSpPr>
          <p:cNvPr id="3" name="Text Placeholder 2">
            <a:extLst>
              <a:ext uri="{FF2B5EF4-FFF2-40B4-BE49-F238E27FC236}">
                <a16:creationId xmlns:a16="http://schemas.microsoft.com/office/drawing/2014/main" id="{E13C231C-990C-77E9-4098-C0260284AB56}"/>
              </a:ext>
            </a:extLst>
          </p:cNvPr>
          <p:cNvSpPr>
            <a:spLocks noGrp="1"/>
          </p:cNvSpPr>
          <p:nvPr>
            <p:ph type="body" sz="quarter" idx="14"/>
          </p:nvPr>
        </p:nvSpPr>
        <p:spPr>
          <a:xfrm>
            <a:off x="1400593" y="2865980"/>
            <a:ext cx="9488181" cy="669674"/>
          </a:xfrm>
        </p:spPr>
        <p:txBody>
          <a:bodyPr vert="horz" lIns="0" tIns="0" rIns="0" bIns="0" rtlCol="0" anchor="t">
            <a:noAutofit/>
          </a:bodyPr>
          <a:lstStyle/>
          <a:p>
            <a:r>
              <a:rPr lang="en-US">
                <a:latin typeface="CiscoSansTT Light"/>
                <a:ea typeface="ＭＳ Ｐゴシック"/>
                <a:cs typeface="CiscoSansTT Light"/>
              </a:rPr>
              <a:t>Apply AI: RAG</a:t>
            </a:r>
          </a:p>
        </p:txBody>
      </p:sp>
    </p:spTree>
    <p:extLst>
      <p:ext uri="{BB962C8B-B14F-4D97-AF65-F5344CB8AC3E}">
        <p14:creationId xmlns:p14="http://schemas.microsoft.com/office/powerpoint/2010/main" val="82789723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045388-04C5-0F34-9A37-C2E08490B89B}"/>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EDA9C5A7-FDBA-CB9E-F4EB-9AACA8EAFC66}"/>
              </a:ext>
            </a:extLst>
          </p:cNvPr>
          <p:cNvSpPr>
            <a:spLocks noGrp="1"/>
          </p:cNvSpPr>
          <p:nvPr>
            <p:ph type="title"/>
          </p:nvPr>
        </p:nvSpPr>
        <p:spPr>
          <a:xfrm>
            <a:off x="325190" y="278693"/>
            <a:ext cx="10969943" cy="685800"/>
          </a:xfrm>
        </p:spPr>
        <p:txBody>
          <a:bodyPr/>
          <a:lstStyle/>
          <a:p>
            <a:r>
              <a:rPr lang="es-ES" sz="3550" err="1"/>
              <a:t>Import</a:t>
            </a:r>
            <a:r>
              <a:rPr lang="es-ES" sz="3550"/>
              <a:t> </a:t>
            </a:r>
            <a:r>
              <a:rPr lang="es-ES" sz="3550" err="1"/>
              <a:t>necessary</a:t>
            </a:r>
            <a:r>
              <a:rPr lang="es-ES" sz="3550"/>
              <a:t> </a:t>
            </a:r>
            <a:r>
              <a:rPr lang="es-ES" sz="3550" err="1"/>
              <a:t>libraries</a:t>
            </a:r>
            <a:r>
              <a:rPr lang="es-ES" sz="3550"/>
              <a:t> </a:t>
            </a:r>
            <a:r>
              <a:rPr lang="es-ES" sz="3550" err="1"/>
              <a:t>for</a:t>
            </a:r>
            <a:r>
              <a:rPr lang="es-ES" sz="3550"/>
              <a:t> </a:t>
            </a:r>
            <a:r>
              <a:rPr lang="es-ES" sz="3550" err="1"/>
              <a:t>our</a:t>
            </a:r>
            <a:r>
              <a:rPr lang="es-ES" sz="3550"/>
              <a:t> simple RAG </a:t>
            </a:r>
            <a:r>
              <a:rPr lang="es-ES" sz="3550" err="1"/>
              <a:t>system</a:t>
            </a:r>
            <a:endParaRPr lang="es-ES" err="1"/>
          </a:p>
        </p:txBody>
      </p:sp>
      <p:sp>
        <p:nvSpPr>
          <p:cNvPr id="9" name="TextBox 4">
            <a:extLst>
              <a:ext uri="{FF2B5EF4-FFF2-40B4-BE49-F238E27FC236}">
                <a16:creationId xmlns:a16="http://schemas.microsoft.com/office/drawing/2014/main" id="{95DDFB08-C895-B672-ACA9-87D3B10390E0}"/>
              </a:ext>
            </a:extLst>
          </p:cNvPr>
          <p:cNvSpPr txBox="1"/>
          <p:nvPr/>
        </p:nvSpPr>
        <p:spPr>
          <a:xfrm>
            <a:off x="329518" y="1235300"/>
            <a:ext cx="10341750" cy="3416320"/>
          </a:xfrm>
          <a:prstGeom prst="rect">
            <a:avLst/>
          </a:prstGeom>
          <a:noFill/>
        </p:spPr>
        <p:txBody>
          <a:bodyPr wrap="square" lIns="91440" tIns="45720" rIns="91440" bIns="45720" rtlCol="0" anchor="t">
            <a:spAutoFit/>
          </a:bodyPr>
          <a:lstStyle/>
          <a:p>
            <a:r>
              <a:rPr lang="en-US" b="1" err="1">
                <a:solidFill>
                  <a:srgbClr val="475569"/>
                </a:solidFill>
                <a:latin typeface="CiscoSansTT ExtraLight"/>
                <a:ea typeface="ＭＳ Ｐゴシック"/>
                <a:cs typeface="CiscoSansTT ExtraLight"/>
              </a:rPr>
              <a:t>Pypdf</a:t>
            </a:r>
            <a:r>
              <a:rPr lang="en-US" b="1" dirty="0">
                <a:solidFill>
                  <a:srgbClr val="475569"/>
                </a:solidFill>
                <a:latin typeface="CiscoSansTT ExtraLight"/>
                <a:ea typeface="ＭＳ Ｐゴシック"/>
                <a:cs typeface="CiscoSansTT ExtraLight"/>
              </a:rPr>
              <a:t> </a:t>
            </a:r>
            <a:r>
              <a:rPr lang="en-US">
                <a:solidFill>
                  <a:srgbClr val="475569"/>
                </a:solidFill>
                <a:latin typeface="CiscoSansTT ExtraLight"/>
                <a:ea typeface="ＭＳ Ｐゴシック"/>
                <a:cs typeface="CiscoSansTT ExtraLight"/>
              </a:rPr>
              <a:t>Reads PDF files and extracts text content from each page. Without it, you'd need to manually parse complex PDF binary format (hundreds of lines of code).</a:t>
            </a:r>
            <a:endParaRPr lang="en-US"/>
          </a:p>
          <a:p>
            <a:endParaRPr lang="en-US" dirty="0">
              <a:solidFill>
                <a:srgbClr val="475569"/>
              </a:solidFill>
              <a:latin typeface="CiscoSansTT ExtraLight"/>
              <a:ea typeface="ＭＳ Ｐゴシック"/>
              <a:cs typeface="CiscoSansTT ExtraLight"/>
            </a:endParaRPr>
          </a:p>
          <a:p>
            <a:r>
              <a:rPr lang="en-US" b="1" dirty="0">
                <a:solidFill>
                  <a:srgbClr val="475569"/>
                </a:solidFill>
                <a:latin typeface="CiscoSansTT ExtraLight"/>
                <a:ea typeface="ＭＳ Ｐゴシック"/>
                <a:cs typeface="CiscoSansTT ExtraLight"/>
              </a:rPr>
              <a:t>sentence-transformers </a:t>
            </a:r>
            <a:r>
              <a:rPr lang="en-US" dirty="0">
                <a:solidFill>
                  <a:srgbClr val="475569"/>
                </a:solidFill>
                <a:latin typeface="CiscoSansTT ExtraLight"/>
                <a:ea typeface="ＭＳ Ｐゴシック"/>
                <a:cs typeface="CiscoSansTT ExtraLight"/>
              </a:rPr>
              <a:t>Converts text into numerical vectors (embeddings) that capture meaning. This lets computers understand which texts are similar by comparing numbers instead of words.</a:t>
            </a:r>
            <a:endParaRPr lang="en-US">
              <a:cs typeface="CiscoSansTT ExtraLight"/>
            </a:endParaRPr>
          </a:p>
          <a:p>
            <a:endParaRPr lang="en-US" dirty="0">
              <a:solidFill>
                <a:srgbClr val="475569"/>
              </a:solidFill>
              <a:latin typeface="CiscoSansTT ExtraLight"/>
              <a:ea typeface="ＭＳ Ｐゴシック"/>
              <a:cs typeface="CiscoSansTT ExtraLight"/>
            </a:endParaRPr>
          </a:p>
          <a:p>
            <a:r>
              <a:rPr lang="en-US" b="1" err="1">
                <a:solidFill>
                  <a:srgbClr val="475569"/>
                </a:solidFill>
                <a:latin typeface="CiscoSansTT ExtraLight"/>
                <a:ea typeface="ＭＳ Ｐゴシック"/>
                <a:cs typeface="CiscoSansTT ExtraLight"/>
              </a:rPr>
              <a:t>Chromadb</a:t>
            </a:r>
            <a:r>
              <a:rPr lang="en-US" b="1" dirty="0">
                <a:solidFill>
                  <a:srgbClr val="475569"/>
                </a:solidFill>
                <a:latin typeface="CiscoSansTT ExtraLight"/>
                <a:ea typeface="ＭＳ Ｐゴシック"/>
                <a:cs typeface="CiscoSansTT ExtraLight"/>
              </a:rPr>
              <a:t> </a:t>
            </a:r>
            <a:r>
              <a:rPr lang="en-US" dirty="0">
                <a:solidFill>
                  <a:srgbClr val="475569"/>
                </a:solidFill>
                <a:latin typeface="CiscoSansTT ExtraLight"/>
                <a:ea typeface="ＭＳ Ｐゴシック"/>
                <a:cs typeface="CiscoSansTT ExtraLight"/>
              </a:rPr>
              <a:t>A lightweight vector database that stores embeddings and finds the most similar ones quickly. It handles all the complex math for semantic search so you don't have to.</a:t>
            </a:r>
            <a:endParaRPr lang="en-US"/>
          </a:p>
          <a:p>
            <a:endParaRPr lang="en-US" dirty="0">
              <a:solidFill>
                <a:srgbClr val="475569"/>
              </a:solidFill>
              <a:latin typeface="CiscoSansTT ExtraLight"/>
              <a:ea typeface="ＭＳ Ｐゴシック"/>
              <a:cs typeface="CiscoSansTT ExtraLight"/>
            </a:endParaRPr>
          </a:p>
          <a:p>
            <a:r>
              <a:rPr lang="en-US" b="1" dirty="0">
                <a:solidFill>
                  <a:srgbClr val="475569"/>
                </a:solidFill>
                <a:latin typeface="CiscoSansTT ExtraLight"/>
                <a:ea typeface="ＭＳ Ｐゴシック"/>
                <a:cs typeface="CiscoSansTT ExtraLight"/>
              </a:rPr>
              <a:t>Requests</a:t>
            </a:r>
            <a:r>
              <a:rPr lang="en-US" dirty="0">
                <a:solidFill>
                  <a:srgbClr val="475569"/>
                </a:solidFill>
                <a:latin typeface="CiscoSansTT ExtraLight"/>
                <a:ea typeface="ＭＳ Ｐゴシック"/>
                <a:cs typeface="CiscoSansTT ExtraLight"/>
              </a:rPr>
              <a:t> Sends HTTP requests to web APIs in a simple, clean way. We use it to communicate with your local LM Studio AI model running at http://127.0.0.1:1234.</a:t>
            </a:r>
            <a:endParaRPr lang="en-US">
              <a:cs typeface="CiscoSansTT ExtraLight"/>
            </a:endParaRPr>
          </a:p>
          <a:p>
            <a:endParaRPr lang="en-US" b="1" dirty="0">
              <a:solidFill>
                <a:srgbClr val="475569"/>
              </a:solidFill>
              <a:latin typeface="CiscoSansTT ExtraLight"/>
              <a:cs typeface="Segoe UI"/>
            </a:endParaRPr>
          </a:p>
        </p:txBody>
      </p:sp>
    </p:spTree>
    <p:extLst>
      <p:ext uri="{BB962C8B-B14F-4D97-AF65-F5344CB8AC3E}">
        <p14:creationId xmlns:p14="http://schemas.microsoft.com/office/powerpoint/2010/main" val="248123945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E17D6A-792D-6760-274B-03195D5987BD}"/>
            </a:ext>
          </a:extLst>
        </p:cNvPr>
        <p:cNvGrpSpPr/>
        <p:nvPr/>
      </p:nvGrpSpPr>
      <p:grpSpPr>
        <a:xfrm>
          <a:off x="0" y="0"/>
          <a:ext cx="0" cy="0"/>
          <a:chOff x="0" y="0"/>
          <a:chExt cx="0" cy="0"/>
        </a:xfrm>
      </p:grpSpPr>
      <p:sp>
        <p:nvSpPr>
          <p:cNvPr id="4" name="Título 3">
            <a:extLst>
              <a:ext uri="{FF2B5EF4-FFF2-40B4-BE49-F238E27FC236}">
                <a16:creationId xmlns:a16="http://schemas.microsoft.com/office/drawing/2014/main" id="{756C65F2-D38E-79BE-888C-2702A180A488}"/>
              </a:ext>
            </a:extLst>
          </p:cNvPr>
          <p:cNvSpPr>
            <a:spLocks noGrp="1"/>
          </p:cNvSpPr>
          <p:nvPr>
            <p:ph type="title"/>
          </p:nvPr>
        </p:nvSpPr>
        <p:spPr/>
        <p:txBody>
          <a:bodyPr/>
          <a:lstStyle/>
          <a:p>
            <a:r>
              <a:rPr lang="en-US" sz="3500" dirty="0"/>
              <a:t>LLM-Generated</a:t>
            </a:r>
            <a:r>
              <a:rPr lang="en-US" sz="3550" dirty="0"/>
              <a:t> pip Commands: Foundation of the RAG Workflow</a:t>
            </a:r>
            <a:endParaRPr lang="es-ES" dirty="0"/>
          </a:p>
        </p:txBody>
      </p:sp>
      <p:pic>
        <p:nvPicPr>
          <p:cNvPr id="2" name="Imagen 1" descr="Interfaz de usuario gráfica, Texto, Aplicación&#10;&#10;El contenido generado por IA puede ser incorrecto.">
            <a:extLst>
              <a:ext uri="{FF2B5EF4-FFF2-40B4-BE49-F238E27FC236}">
                <a16:creationId xmlns:a16="http://schemas.microsoft.com/office/drawing/2014/main" id="{3FDCE70C-F167-A554-E33A-3E8F48C51854}"/>
              </a:ext>
            </a:extLst>
          </p:cNvPr>
          <p:cNvPicPr>
            <a:picLocks noChangeAspect="1"/>
          </p:cNvPicPr>
          <p:nvPr/>
        </p:nvPicPr>
        <p:blipFill>
          <a:blip r:embed="rId2"/>
          <a:stretch>
            <a:fillRect/>
          </a:stretch>
        </p:blipFill>
        <p:spPr>
          <a:xfrm>
            <a:off x="382154" y="1671637"/>
            <a:ext cx="4497139" cy="4143375"/>
          </a:xfrm>
          <a:prstGeom prst="rect">
            <a:avLst/>
          </a:prstGeom>
        </p:spPr>
      </p:pic>
      <p:pic>
        <p:nvPicPr>
          <p:cNvPr id="3" name="Imagen 2" descr="Texto&#10;&#10;El contenido generado por IA puede ser incorrecto.">
            <a:extLst>
              <a:ext uri="{FF2B5EF4-FFF2-40B4-BE49-F238E27FC236}">
                <a16:creationId xmlns:a16="http://schemas.microsoft.com/office/drawing/2014/main" id="{30225096-A91A-2ECE-2E8D-3AC6A837E718}"/>
              </a:ext>
            </a:extLst>
          </p:cNvPr>
          <p:cNvPicPr>
            <a:picLocks noChangeAspect="1"/>
          </p:cNvPicPr>
          <p:nvPr/>
        </p:nvPicPr>
        <p:blipFill>
          <a:blip r:embed="rId3"/>
          <a:srcRect l="2792" b="-559"/>
          <a:stretch>
            <a:fillRect/>
          </a:stretch>
        </p:blipFill>
        <p:spPr>
          <a:xfrm>
            <a:off x="4879293" y="4233433"/>
            <a:ext cx="6700090" cy="1581579"/>
          </a:xfrm>
          <a:prstGeom prst="rect">
            <a:avLst/>
          </a:prstGeom>
        </p:spPr>
      </p:pic>
      <p:sp>
        <p:nvSpPr>
          <p:cNvPr id="7" name="Rectangle 3">
            <a:extLst>
              <a:ext uri="{FF2B5EF4-FFF2-40B4-BE49-F238E27FC236}">
                <a16:creationId xmlns:a16="http://schemas.microsoft.com/office/drawing/2014/main" id="{CCC51B90-6F86-4ACB-B93B-91F6993C2046}"/>
              </a:ext>
            </a:extLst>
          </p:cNvPr>
          <p:cNvSpPr>
            <a:spLocks noChangeArrowheads="1"/>
          </p:cNvSpPr>
          <p:nvPr/>
        </p:nvSpPr>
        <p:spPr bwMode="auto">
          <a:xfrm>
            <a:off x="5079323" y="1983038"/>
            <a:ext cx="599349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hangingPunct="0">
              <a:defRPr>
                <a:solidFill>
                  <a:schemeClr val="tx1"/>
                </a:solidFill>
                <a:latin typeface="Arial" panose="020B0604020202020204" pitchFamily="34" charset="0"/>
              </a:defRPr>
            </a:lvl1pPr>
            <a:lvl2pPr marL="457200" eaLnBrk="0" hangingPunct="0">
              <a:defRPr>
                <a:solidFill>
                  <a:schemeClr val="tx1"/>
                </a:solidFill>
                <a:latin typeface="Arial" panose="020B0604020202020204" pitchFamily="34" charset="0"/>
              </a:defRPr>
            </a:lvl2pPr>
            <a:lvl3pPr marL="914400" eaLnBrk="0" hangingPunct="0">
              <a:defRPr>
                <a:solidFill>
                  <a:schemeClr val="tx1"/>
                </a:solidFill>
                <a:latin typeface="Arial" panose="020B0604020202020204" pitchFamily="34" charset="0"/>
              </a:defRPr>
            </a:lvl3pPr>
            <a:lvl4pPr marL="1371600" eaLnBrk="0" hangingPunct="0">
              <a:defRPr>
                <a:solidFill>
                  <a:schemeClr val="tx1"/>
                </a:solidFill>
                <a:latin typeface="Arial" panose="020B0604020202020204" pitchFamily="34" charset="0"/>
              </a:defRPr>
            </a:lvl4pPr>
            <a:lvl5pPr marL="1828800" eaLnBrk="0" hangingPunct="0">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400">
              <a:defRPr/>
            </a:pPr>
            <a:r>
              <a:rPr lang="es-CO" altLang="es-CO" sz="1600" dirty="0">
                <a:solidFill>
                  <a:srgbClr val="414244"/>
                </a:solidFill>
                <a:latin typeface="CiscoSansTT Light"/>
                <a:ea typeface="ＭＳ Ｐゴシック"/>
              </a:rPr>
              <a:t>Ask </a:t>
            </a:r>
            <a:r>
              <a:rPr lang="es-CO" altLang="es-CO" sz="1600" dirty="0" err="1">
                <a:solidFill>
                  <a:srgbClr val="414244"/>
                </a:solidFill>
                <a:latin typeface="CiscoSansTT Light"/>
                <a:ea typeface="ＭＳ Ｐゴシック"/>
              </a:rPr>
              <a:t>your</a:t>
            </a:r>
            <a:r>
              <a:rPr kumimoji="0" lang="es-CO" altLang="es-CO" sz="1600" b="0" i="0" u="none" strike="noStrike" kern="1200" cap="none" spc="0" normalizeH="0" baseline="0" noProof="0" dirty="0">
                <a:ln>
                  <a:noFill/>
                </a:ln>
                <a:solidFill>
                  <a:srgbClr val="414244"/>
                </a:solidFill>
                <a:effectLst/>
                <a:uLnTx/>
                <a:uFillTx/>
                <a:latin typeface="CiscoSansTT Light"/>
                <a:ea typeface="ＭＳ Ｐゴシック"/>
              </a:rPr>
              <a:t> </a:t>
            </a:r>
            <a:r>
              <a:rPr lang="es-CO" altLang="es-CO" sz="1600" dirty="0" err="1">
                <a:solidFill>
                  <a:srgbClr val="414244"/>
                </a:solidFill>
                <a:latin typeface="CiscoSansTT Light"/>
                <a:ea typeface="ＭＳ Ｐゴシック"/>
              </a:rPr>
              <a:t>agent</a:t>
            </a:r>
            <a:r>
              <a:rPr lang="es-CO" altLang="es-CO" sz="1600" dirty="0">
                <a:solidFill>
                  <a:srgbClr val="414244"/>
                </a:solidFill>
                <a:latin typeface="CiscoSansTT Light"/>
                <a:ea typeface="ＭＳ Ｐゴシック"/>
              </a:rPr>
              <a:t> </a:t>
            </a:r>
            <a:r>
              <a:rPr lang="es-CO" altLang="es-CO" sz="1600" dirty="0" err="1">
                <a:solidFill>
                  <a:srgbClr val="414244"/>
                </a:solidFill>
                <a:latin typeface="CiscoSansTT Light"/>
                <a:ea typeface="ＭＳ Ｐゴシック"/>
              </a:rPr>
              <a:t>to</a:t>
            </a:r>
            <a:r>
              <a:rPr lang="es-CO" altLang="es-CO" sz="1600" dirty="0">
                <a:solidFill>
                  <a:srgbClr val="414244"/>
                </a:solidFill>
                <a:latin typeface="CiscoSansTT Light"/>
                <a:ea typeface="ＭＳ Ｐゴシック"/>
              </a:rPr>
              <a:t> </a:t>
            </a:r>
            <a:r>
              <a:rPr kumimoji="0" lang="es-CO" altLang="es-CO" sz="1600" b="0" i="0" u="none" strike="noStrike" kern="1200" cap="none" spc="0" normalizeH="0" baseline="0" noProof="0" dirty="0" err="1">
                <a:ln>
                  <a:noFill/>
                </a:ln>
                <a:solidFill>
                  <a:srgbClr val="414244"/>
                </a:solidFill>
                <a:effectLst/>
                <a:uLnTx/>
                <a:uFillTx/>
                <a:latin typeface="CiscoSansTT Light"/>
                <a:ea typeface="ＭＳ Ｐゴシック"/>
              </a:rPr>
              <a:t>generate</a:t>
            </a:r>
            <a:r>
              <a:rPr kumimoji="0" lang="es-CO" altLang="es-CO" sz="1600" b="0" i="0" u="none" strike="noStrike" kern="1200" cap="none" spc="0" normalizeH="0" baseline="0" noProof="0" dirty="0">
                <a:ln>
                  <a:noFill/>
                </a:ln>
                <a:solidFill>
                  <a:srgbClr val="414244"/>
                </a:solidFill>
                <a:effectLst/>
                <a:uLnTx/>
                <a:uFillTx/>
                <a:latin typeface="CiscoSansTT Light"/>
                <a:ea typeface="ＭＳ Ｐゴシック"/>
              </a:rPr>
              <a:t>, step </a:t>
            </a:r>
            <a:r>
              <a:rPr kumimoji="0" lang="es-CO" altLang="es-CO" sz="1600" b="0" i="0" u="none" strike="noStrike" kern="1200" cap="none" spc="0" normalizeH="0" baseline="0" noProof="0" dirty="0" err="1">
                <a:ln>
                  <a:noFill/>
                </a:ln>
                <a:solidFill>
                  <a:srgbClr val="414244"/>
                </a:solidFill>
                <a:effectLst/>
                <a:uLnTx/>
                <a:uFillTx/>
                <a:latin typeface="CiscoSansTT Light"/>
                <a:ea typeface="ＭＳ Ｐゴシック"/>
              </a:rPr>
              <a:t>by</a:t>
            </a:r>
            <a:r>
              <a:rPr kumimoji="0" lang="es-CO" altLang="es-CO" sz="1600" b="0" i="0" u="none" strike="noStrike" kern="1200" cap="none" spc="0" normalizeH="0" baseline="0" noProof="0" dirty="0">
                <a:ln>
                  <a:noFill/>
                </a:ln>
                <a:solidFill>
                  <a:srgbClr val="414244"/>
                </a:solidFill>
                <a:effectLst/>
                <a:uLnTx/>
                <a:uFillTx/>
                <a:latin typeface="CiscoSansTT Light"/>
                <a:ea typeface="ＭＳ Ｐゴシック"/>
              </a:rPr>
              <a:t> step, </a:t>
            </a:r>
            <a:r>
              <a:rPr kumimoji="0" lang="es-CO" altLang="es-CO" sz="1600" b="0" i="0" u="none" strike="noStrike" kern="1200" cap="none" spc="0" normalizeH="0" baseline="0" noProof="0" dirty="0" err="1">
                <a:ln>
                  <a:noFill/>
                </a:ln>
                <a:solidFill>
                  <a:srgbClr val="414244"/>
                </a:solidFill>
                <a:effectLst/>
                <a:uLnTx/>
                <a:uFillTx/>
                <a:latin typeface="CiscoSansTT Light"/>
                <a:ea typeface="ＭＳ Ｐゴシック"/>
              </a:rPr>
              <a:t>the</a:t>
            </a:r>
            <a:r>
              <a:rPr kumimoji="0" lang="es-CO" altLang="es-CO" sz="1600" b="0" i="0" u="none" strike="noStrike" kern="1200" cap="none" spc="0" normalizeH="0" baseline="0" noProof="0" dirty="0">
                <a:ln>
                  <a:noFill/>
                </a:ln>
                <a:solidFill>
                  <a:srgbClr val="414244"/>
                </a:solidFill>
                <a:effectLst/>
                <a:uLnTx/>
                <a:uFillTx/>
                <a:latin typeface="CiscoSansTT Light"/>
                <a:ea typeface="ＭＳ Ｐゴシック"/>
              </a:rPr>
              <a:t> </a:t>
            </a:r>
            <a:r>
              <a:rPr kumimoji="0" lang="es-CO" altLang="es-CO" sz="1600" b="0" i="0" u="none" strike="noStrike" kern="1200" cap="none" spc="0" normalizeH="0" baseline="0" noProof="0" dirty="0" err="1">
                <a:ln>
                  <a:noFill/>
                </a:ln>
                <a:solidFill>
                  <a:srgbClr val="414244"/>
                </a:solidFill>
                <a:effectLst/>
                <a:uLnTx/>
                <a:uFillTx/>
                <a:latin typeface="CiscoSansTT Light"/>
                <a:ea typeface="ＭＳ Ｐゴシック"/>
              </a:rPr>
              <a:t>installation</a:t>
            </a:r>
            <a:r>
              <a:rPr kumimoji="0" lang="es-CO" altLang="es-CO" sz="1600" b="0" i="0" u="none" strike="noStrike" kern="1200" cap="none" spc="0" normalizeH="0" baseline="0" noProof="0" dirty="0">
                <a:ln>
                  <a:noFill/>
                </a:ln>
                <a:solidFill>
                  <a:srgbClr val="414244"/>
                </a:solidFill>
                <a:effectLst/>
                <a:uLnTx/>
                <a:uFillTx/>
                <a:latin typeface="CiscoSansTT Light"/>
                <a:ea typeface="ＭＳ Ｐゴシック"/>
              </a:rPr>
              <a:t> </a:t>
            </a:r>
            <a:r>
              <a:rPr kumimoji="0" lang="es-CO" altLang="es-CO" sz="1600" b="0" i="0" u="none" strike="noStrike" kern="1200" cap="none" spc="0" normalizeH="0" baseline="0" noProof="0" dirty="0" err="1">
                <a:ln>
                  <a:noFill/>
                </a:ln>
                <a:solidFill>
                  <a:srgbClr val="414244"/>
                </a:solidFill>
                <a:effectLst/>
                <a:uLnTx/>
                <a:uFillTx/>
                <a:latin typeface="CiscoSansTT Light"/>
                <a:ea typeface="ＭＳ Ｐゴシック"/>
              </a:rPr>
              <a:t>code</a:t>
            </a:r>
            <a:r>
              <a:rPr kumimoji="0" lang="es-CO" altLang="es-CO" sz="1600" b="0" i="0" u="none" strike="noStrike" kern="1200" cap="none" spc="0" normalizeH="0" baseline="0" noProof="0" dirty="0">
                <a:ln>
                  <a:noFill/>
                </a:ln>
                <a:solidFill>
                  <a:srgbClr val="414244"/>
                </a:solidFill>
                <a:effectLst/>
                <a:uLnTx/>
                <a:uFillTx/>
                <a:latin typeface="CiscoSansTT Light"/>
                <a:ea typeface="ＭＳ Ｐゴシック"/>
              </a:rPr>
              <a:t> </a:t>
            </a:r>
            <a:r>
              <a:rPr kumimoji="0" lang="es-CO" altLang="es-CO" sz="1600" b="0" i="0" u="none" strike="noStrike" kern="1200" cap="none" spc="0" normalizeH="0" baseline="0" noProof="0" dirty="0" err="1">
                <a:ln>
                  <a:noFill/>
                </a:ln>
                <a:solidFill>
                  <a:srgbClr val="414244"/>
                </a:solidFill>
                <a:effectLst/>
                <a:uLnTx/>
                <a:uFillTx/>
                <a:latin typeface="CiscoSansTT Light"/>
                <a:ea typeface="ＭＳ Ｐゴシック"/>
              </a:rPr>
              <a:t>for</a:t>
            </a:r>
            <a:r>
              <a:rPr kumimoji="0" lang="es-CO" altLang="es-CO" sz="1600" b="0" i="0" u="none" strike="noStrike" kern="1200" cap="none" spc="0" normalizeH="0" baseline="0" noProof="0" dirty="0">
                <a:ln>
                  <a:noFill/>
                </a:ln>
                <a:solidFill>
                  <a:srgbClr val="414244"/>
                </a:solidFill>
                <a:effectLst/>
                <a:uLnTx/>
                <a:uFillTx/>
                <a:latin typeface="CiscoSansTT Light"/>
                <a:ea typeface="ＭＳ Ｐゴシック"/>
              </a:rPr>
              <a:t> </a:t>
            </a:r>
            <a:r>
              <a:rPr kumimoji="0" lang="es-CO" altLang="es-CO" sz="1600" b="0" i="0" u="none" strike="noStrike" kern="1200" cap="none" spc="0" normalizeH="0" baseline="0" noProof="0" dirty="0" err="1">
                <a:ln>
                  <a:noFill/>
                </a:ln>
                <a:solidFill>
                  <a:srgbClr val="414244"/>
                </a:solidFill>
                <a:effectLst/>
                <a:uLnTx/>
                <a:uFillTx/>
                <a:latin typeface="CiscoSansTT Light"/>
                <a:ea typeface="ＭＳ Ｐゴシック"/>
              </a:rPr>
              <a:t>the</a:t>
            </a:r>
            <a:r>
              <a:rPr kumimoji="0" lang="es-CO" altLang="es-CO" sz="1600" b="0" i="0" u="none" strike="noStrike" kern="1200" cap="none" spc="0" normalizeH="0" baseline="0" noProof="0" dirty="0">
                <a:ln>
                  <a:noFill/>
                </a:ln>
                <a:solidFill>
                  <a:srgbClr val="414244"/>
                </a:solidFill>
                <a:effectLst/>
                <a:uLnTx/>
                <a:uFillTx/>
                <a:latin typeface="CiscoSansTT Light"/>
                <a:ea typeface="ＭＳ Ｐゴシック"/>
              </a:rPr>
              <a:t> </a:t>
            </a:r>
            <a:r>
              <a:rPr kumimoji="0" lang="es-CO" altLang="es-CO" sz="1600" b="0" i="0" u="none" strike="noStrike" kern="1200" cap="none" spc="0" normalizeH="0" baseline="0" noProof="0" dirty="0" err="1">
                <a:ln>
                  <a:noFill/>
                </a:ln>
                <a:solidFill>
                  <a:srgbClr val="414244"/>
                </a:solidFill>
                <a:effectLst/>
                <a:uLnTx/>
                <a:uFillTx/>
                <a:latin typeface="CiscoSansTT Light"/>
                <a:ea typeface="ＭＳ Ｐゴシック"/>
              </a:rPr>
              <a:t>libraries</a:t>
            </a:r>
            <a:r>
              <a:rPr kumimoji="0" lang="es-CO" altLang="es-CO" sz="1600" b="0" i="0" u="none" strike="noStrike" kern="1200" cap="none" spc="0" normalizeH="0" baseline="0" noProof="0" dirty="0">
                <a:ln>
                  <a:noFill/>
                </a:ln>
                <a:solidFill>
                  <a:srgbClr val="414244"/>
                </a:solidFill>
                <a:effectLst/>
                <a:uLnTx/>
                <a:uFillTx/>
                <a:latin typeface="CiscoSansTT Light"/>
                <a:ea typeface="ＭＳ Ｐゴシック"/>
              </a:rPr>
              <a:t> </a:t>
            </a:r>
            <a:r>
              <a:rPr kumimoji="0" lang="es-CO" altLang="es-CO" sz="1600" b="0" i="0" u="none" strike="noStrike" kern="1200" cap="none" spc="0" normalizeH="0" baseline="0" noProof="0" dirty="0" err="1">
                <a:ln>
                  <a:noFill/>
                </a:ln>
                <a:solidFill>
                  <a:srgbClr val="414244"/>
                </a:solidFill>
                <a:effectLst/>
                <a:uLnTx/>
                <a:uFillTx/>
                <a:latin typeface="CiscoSansTT Light"/>
                <a:ea typeface="ＭＳ Ｐゴシック"/>
              </a:rPr>
              <a:t>needed</a:t>
            </a:r>
            <a:r>
              <a:rPr kumimoji="0" lang="es-CO" altLang="es-CO" sz="1600" b="0" i="0" u="none" strike="noStrike" kern="1200" cap="none" spc="0" normalizeH="0" baseline="0" noProof="0" dirty="0">
                <a:ln>
                  <a:noFill/>
                </a:ln>
                <a:solidFill>
                  <a:srgbClr val="414244"/>
                </a:solidFill>
                <a:effectLst/>
                <a:uLnTx/>
                <a:uFillTx/>
                <a:latin typeface="CiscoSansTT Light"/>
                <a:ea typeface="ＭＳ Ｐゴシック"/>
              </a:rPr>
              <a:t> </a:t>
            </a:r>
            <a:r>
              <a:rPr kumimoji="0" lang="es-CO" altLang="es-CO" sz="1600" b="0" i="0" u="none" strike="noStrike" kern="1200" cap="none" spc="0" normalizeH="0" baseline="0" noProof="0" dirty="0" err="1">
                <a:ln>
                  <a:noFill/>
                </a:ln>
                <a:solidFill>
                  <a:srgbClr val="414244"/>
                </a:solidFill>
                <a:effectLst/>
                <a:uLnTx/>
                <a:uFillTx/>
                <a:latin typeface="CiscoSansTT Light"/>
                <a:ea typeface="ＭＳ Ｐゴシック"/>
              </a:rPr>
              <a:t>by</a:t>
            </a:r>
            <a:r>
              <a:rPr kumimoji="0" lang="es-CO" altLang="es-CO" sz="1600" b="0" i="0" u="none" strike="noStrike" kern="1200" cap="none" spc="0" normalizeH="0" baseline="0" noProof="0" dirty="0">
                <a:ln>
                  <a:noFill/>
                </a:ln>
                <a:solidFill>
                  <a:srgbClr val="414244"/>
                </a:solidFill>
                <a:effectLst/>
                <a:uLnTx/>
                <a:uFillTx/>
                <a:latin typeface="CiscoSansTT Light"/>
                <a:ea typeface="ＭＳ Ｐゴシック"/>
              </a:rPr>
              <a:t> a simple RAG </a:t>
            </a:r>
            <a:r>
              <a:rPr kumimoji="0" lang="es-CO" altLang="es-CO" sz="1600" b="0" i="0" u="none" strike="noStrike" kern="1200" cap="none" spc="0" normalizeH="0" baseline="0" noProof="0" dirty="0" err="1">
                <a:ln>
                  <a:noFill/>
                </a:ln>
                <a:solidFill>
                  <a:srgbClr val="414244"/>
                </a:solidFill>
                <a:effectLst/>
                <a:uLnTx/>
                <a:uFillTx/>
                <a:latin typeface="CiscoSansTT Light"/>
                <a:ea typeface="ＭＳ Ｐゴシック"/>
              </a:rPr>
              <a:t>system</a:t>
            </a:r>
            <a:r>
              <a:rPr kumimoji="0" lang="es-CO" altLang="es-CO" sz="1600" b="0" i="0" u="none" strike="noStrike" kern="1200" cap="none" spc="0" normalizeH="0" baseline="0" noProof="0" dirty="0">
                <a:ln>
                  <a:noFill/>
                </a:ln>
                <a:solidFill>
                  <a:srgbClr val="414244"/>
                </a:solidFill>
                <a:effectLst/>
                <a:uLnTx/>
                <a:uFillTx/>
                <a:latin typeface="CiscoSansTT Light"/>
                <a:ea typeface="ＭＳ Ｐゴシック"/>
              </a:rPr>
              <a:t> </a:t>
            </a:r>
            <a:r>
              <a:rPr kumimoji="0" lang="es-CO" altLang="es-CO" sz="1600" b="0" i="0" u="none" strike="noStrike" kern="1200" cap="none" spc="0" normalizeH="0" baseline="0" noProof="0" dirty="0" err="1">
                <a:ln>
                  <a:noFill/>
                </a:ln>
                <a:solidFill>
                  <a:srgbClr val="414244"/>
                </a:solidFill>
                <a:effectLst/>
                <a:uLnTx/>
                <a:uFillTx/>
                <a:latin typeface="CiscoSansTT Light"/>
                <a:ea typeface="ＭＳ Ｐゴシック"/>
              </a:rPr>
              <a:t>with</a:t>
            </a:r>
            <a:r>
              <a:rPr kumimoji="0" lang="es-CO" altLang="es-CO" sz="1600" b="0" i="0" u="none" strike="noStrike" kern="1200" cap="none" spc="0" normalizeH="0" baseline="0" noProof="0" dirty="0">
                <a:ln>
                  <a:noFill/>
                </a:ln>
                <a:solidFill>
                  <a:srgbClr val="414244"/>
                </a:solidFill>
                <a:effectLst/>
                <a:uLnTx/>
                <a:uFillTx/>
                <a:latin typeface="CiscoSansTT Light"/>
                <a:ea typeface="ＭＳ Ｐゴシック"/>
              </a:rPr>
              <a:t> </a:t>
            </a:r>
            <a:r>
              <a:rPr kumimoji="0" lang="es-CO" altLang="es-CO" sz="1600" b="0" i="0" u="none" strike="noStrike" kern="1200" cap="none" spc="0" normalizeH="0" baseline="0" noProof="0" dirty="0" err="1">
                <a:ln>
                  <a:noFill/>
                </a:ln>
                <a:solidFill>
                  <a:srgbClr val="414244"/>
                </a:solidFill>
                <a:effectLst/>
                <a:uLnTx/>
                <a:uFillTx/>
                <a:latin typeface="CiscoSansTT Light"/>
                <a:ea typeface="ＭＳ Ｐゴシック"/>
              </a:rPr>
              <a:t>PDFs</a:t>
            </a:r>
            <a:r>
              <a:rPr kumimoji="0" lang="es-CO" altLang="es-CO" sz="1600" b="0" i="0" u="none" strike="noStrike" kern="1200" cap="none" spc="0" normalizeH="0" baseline="0" noProof="0" dirty="0">
                <a:ln>
                  <a:noFill/>
                </a:ln>
                <a:solidFill>
                  <a:srgbClr val="414244"/>
                </a:solidFill>
                <a:effectLst/>
                <a:uLnTx/>
                <a:uFillTx/>
                <a:latin typeface="CiscoSansTT Light"/>
                <a:ea typeface="ＭＳ Ｐゴシック"/>
              </a:rPr>
              <a:t> and local AI. </a:t>
            </a:r>
          </a:p>
        </p:txBody>
      </p:sp>
    </p:spTree>
    <p:extLst>
      <p:ext uri="{BB962C8B-B14F-4D97-AF65-F5344CB8AC3E}">
        <p14:creationId xmlns:p14="http://schemas.microsoft.com/office/powerpoint/2010/main" val="24241046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2636FE-5DF7-2CB9-34C0-64754E1B531D}"/>
            </a:ext>
          </a:extLst>
        </p:cNvPr>
        <p:cNvGrpSpPr/>
        <p:nvPr/>
      </p:nvGrpSpPr>
      <p:grpSpPr>
        <a:xfrm>
          <a:off x="0" y="0"/>
          <a:ext cx="0" cy="0"/>
          <a:chOff x="0" y="0"/>
          <a:chExt cx="0" cy="0"/>
        </a:xfrm>
      </p:grpSpPr>
      <p:sp>
        <p:nvSpPr>
          <p:cNvPr id="4" name="Título 3">
            <a:extLst>
              <a:ext uri="{FF2B5EF4-FFF2-40B4-BE49-F238E27FC236}">
                <a16:creationId xmlns:a16="http://schemas.microsoft.com/office/drawing/2014/main" id="{2CEE0B4E-4E3B-F373-6247-E00B32427FB9}"/>
              </a:ext>
            </a:extLst>
          </p:cNvPr>
          <p:cNvSpPr>
            <a:spLocks noGrp="1"/>
          </p:cNvSpPr>
          <p:nvPr>
            <p:ph type="title"/>
          </p:nvPr>
        </p:nvSpPr>
        <p:spPr>
          <a:xfrm>
            <a:off x="375920" y="381000"/>
            <a:ext cx="11468418" cy="685800"/>
          </a:xfrm>
        </p:spPr>
        <p:txBody>
          <a:bodyPr/>
          <a:lstStyle/>
          <a:p>
            <a:r>
              <a:rPr lang="en-US" sz="3500" dirty="0"/>
              <a:t>LLM-Generated</a:t>
            </a:r>
            <a:r>
              <a:rPr lang="en-US" sz="3550" dirty="0"/>
              <a:t> Imports: Second Block of the RAG System</a:t>
            </a:r>
            <a:endParaRPr lang="es-ES" dirty="0"/>
          </a:p>
        </p:txBody>
      </p:sp>
      <p:pic>
        <p:nvPicPr>
          <p:cNvPr id="2" name="Imagen 1" descr="Texto&#10;&#10;El contenido generado por IA puede ser incorrecto.">
            <a:extLst>
              <a:ext uri="{FF2B5EF4-FFF2-40B4-BE49-F238E27FC236}">
                <a16:creationId xmlns:a16="http://schemas.microsoft.com/office/drawing/2014/main" id="{6557A161-C0CF-B2D5-E679-CACD88B7A4B5}"/>
              </a:ext>
            </a:extLst>
          </p:cNvPr>
          <p:cNvPicPr>
            <a:picLocks noChangeAspect="1"/>
          </p:cNvPicPr>
          <p:nvPr/>
        </p:nvPicPr>
        <p:blipFill>
          <a:blip r:embed="rId2"/>
          <a:stretch>
            <a:fillRect/>
          </a:stretch>
        </p:blipFill>
        <p:spPr>
          <a:xfrm>
            <a:off x="265613" y="2312146"/>
            <a:ext cx="4392333" cy="3067050"/>
          </a:xfrm>
          <a:prstGeom prst="rect">
            <a:avLst/>
          </a:prstGeom>
        </p:spPr>
      </p:pic>
      <p:pic>
        <p:nvPicPr>
          <p:cNvPr id="3" name="Imagen 2" descr="Texto&#10;&#10;El contenido generado por IA puede ser incorrecto.">
            <a:extLst>
              <a:ext uri="{FF2B5EF4-FFF2-40B4-BE49-F238E27FC236}">
                <a16:creationId xmlns:a16="http://schemas.microsoft.com/office/drawing/2014/main" id="{3664DB92-CE71-FCB3-E968-764FDF726E44}"/>
              </a:ext>
            </a:extLst>
          </p:cNvPr>
          <p:cNvPicPr>
            <a:picLocks noChangeAspect="1"/>
          </p:cNvPicPr>
          <p:nvPr/>
        </p:nvPicPr>
        <p:blipFill>
          <a:blip r:embed="rId3"/>
          <a:stretch>
            <a:fillRect/>
          </a:stretch>
        </p:blipFill>
        <p:spPr>
          <a:xfrm>
            <a:off x="4897534" y="2154439"/>
            <a:ext cx="6724707" cy="3370489"/>
          </a:xfrm>
          <a:prstGeom prst="rect">
            <a:avLst/>
          </a:prstGeom>
        </p:spPr>
      </p:pic>
      <p:sp>
        <p:nvSpPr>
          <p:cNvPr id="6" name="CuadroTexto 5">
            <a:extLst>
              <a:ext uri="{FF2B5EF4-FFF2-40B4-BE49-F238E27FC236}">
                <a16:creationId xmlns:a16="http://schemas.microsoft.com/office/drawing/2014/main" id="{EF712526-902F-4CB0-A0EC-59439A0ED266}"/>
              </a:ext>
            </a:extLst>
          </p:cNvPr>
          <p:cNvSpPr txBox="1"/>
          <p:nvPr/>
        </p:nvSpPr>
        <p:spPr>
          <a:xfrm>
            <a:off x="375920" y="1418082"/>
            <a:ext cx="10969942" cy="584775"/>
          </a:xfrm>
          <a:prstGeom prst="rect">
            <a:avLst/>
          </a:prstGeom>
          <a:noFill/>
        </p:spPr>
        <p:txBody>
          <a:bodyPr wrap="square" lIns="91440" tIns="45720" rIns="91440" bIns="45720" anchor="t">
            <a:spAutoFit/>
          </a:bodyPr>
          <a:lstStyle/>
          <a:p>
            <a:pPr defTabSz="914400" eaLnBrk="0" hangingPunct="0">
              <a:defRPr/>
            </a:pPr>
            <a:r>
              <a:rPr lang="en-US" altLang="es-CO" sz="1600" dirty="0">
                <a:solidFill>
                  <a:srgbClr val="414244"/>
                </a:solidFill>
                <a:latin typeface="CiscoSansTT Light"/>
                <a:ea typeface="ＭＳ Ｐゴシック"/>
              </a:rPr>
              <a:t>Ask</a:t>
            </a:r>
            <a:r>
              <a:rPr kumimoji="0" lang="en-US" altLang="es-CO" sz="1600" b="0" i="0" u="none" strike="noStrike" kern="1200" cap="none" spc="0" normalizeH="0" baseline="0" noProof="0" dirty="0">
                <a:ln>
                  <a:noFill/>
                </a:ln>
                <a:solidFill>
                  <a:srgbClr val="414244"/>
                </a:solidFill>
                <a:effectLst/>
                <a:uLnTx/>
                <a:uFillTx/>
                <a:latin typeface="CiscoSansTT Light"/>
                <a:ea typeface="ＭＳ Ｐゴシック"/>
              </a:rPr>
              <a:t> the LLM to write the code block with all the necessary import statements for a RAG: reading PDFs, creating embeddings, managing the vector database, and making HTTP requests</a:t>
            </a:r>
            <a:r>
              <a:rPr lang="en-US" altLang="es-CO" sz="1600" dirty="0">
                <a:solidFill>
                  <a:srgbClr val="414244"/>
                </a:solidFill>
                <a:latin typeface="CiscoSansTT Light"/>
                <a:ea typeface="ＭＳ Ｐゴシック"/>
              </a:rPr>
              <a:t> to our LLM Studio</a:t>
            </a:r>
            <a:r>
              <a:rPr kumimoji="0" lang="en-US" altLang="es-CO" sz="1600" b="0" i="0" u="none" strike="noStrike" kern="1200" cap="none" spc="0" normalizeH="0" baseline="0" noProof="0" dirty="0">
                <a:ln>
                  <a:noFill/>
                </a:ln>
                <a:solidFill>
                  <a:srgbClr val="414244"/>
                </a:solidFill>
                <a:effectLst/>
                <a:uLnTx/>
                <a:uFillTx/>
                <a:latin typeface="CiscoSansTT Light"/>
                <a:ea typeface="ＭＳ Ｐゴシック"/>
              </a:rPr>
              <a:t>. </a:t>
            </a:r>
            <a:endParaRPr kumimoji="0" lang="es-CO" altLang="es-CO" sz="1600" b="0" i="0" u="none" strike="noStrike" kern="1200" cap="none" spc="0" normalizeH="0" baseline="0" noProof="0" dirty="0">
              <a:ln>
                <a:noFill/>
              </a:ln>
              <a:solidFill>
                <a:srgbClr val="414244"/>
              </a:solidFill>
              <a:effectLst/>
              <a:uLnTx/>
              <a:uFillTx/>
              <a:latin typeface="CiscoSansTT Light"/>
              <a:ea typeface="ＭＳ Ｐゴシック"/>
            </a:endParaRPr>
          </a:p>
        </p:txBody>
      </p:sp>
      <mc:AlternateContent xmlns:mc="http://schemas.openxmlformats.org/markup-compatibility/2006">
        <mc:Choice xmlns:p14="http://schemas.microsoft.com/office/powerpoint/2010/main" Requires="p14">
          <p:contentPart p14:bwMode="auto" r:id="rId4">
            <p14:nvContentPartPr>
              <p14:cNvPr id="5" name="Entrada de lápiz 4">
                <a:extLst>
                  <a:ext uri="{FF2B5EF4-FFF2-40B4-BE49-F238E27FC236}">
                    <a16:creationId xmlns:a16="http://schemas.microsoft.com/office/drawing/2014/main" id="{AB217D15-6846-74CF-8B04-1E605A056F46}"/>
                  </a:ext>
                </a:extLst>
              </p14:cNvPr>
              <p14:cNvContentPartPr/>
              <p14:nvPr/>
            </p14:nvContentPartPr>
            <p14:xfrm>
              <a:off x="8591193" y="5433364"/>
              <a:ext cx="315858" cy="308394"/>
            </p14:xfrm>
          </p:contentPart>
        </mc:Choice>
        <mc:Fallback>
          <p:pic>
            <p:nvPicPr>
              <p:cNvPr id="5" name="Entrada de lápiz 4">
                <a:extLst>
                  <a:ext uri="{FF2B5EF4-FFF2-40B4-BE49-F238E27FC236}">
                    <a16:creationId xmlns:a16="http://schemas.microsoft.com/office/drawing/2014/main" id="{AB217D15-6846-74CF-8B04-1E605A056F46}"/>
                  </a:ext>
                </a:extLst>
              </p:cNvPr>
              <p:cNvPicPr/>
              <p:nvPr/>
            </p:nvPicPr>
            <p:blipFill>
              <a:blip r:embed="rId5"/>
              <a:stretch>
                <a:fillRect/>
              </a:stretch>
            </p:blipFill>
            <p:spPr>
              <a:xfrm>
                <a:off x="8573565" y="5415752"/>
                <a:ext cx="351473" cy="343978"/>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7" name="Entrada de lápiz 6">
                <a:extLst>
                  <a:ext uri="{FF2B5EF4-FFF2-40B4-BE49-F238E27FC236}">
                    <a16:creationId xmlns:a16="http://schemas.microsoft.com/office/drawing/2014/main" id="{FF7A6EA0-5389-1EB4-5462-114176F91C08}"/>
                  </a:ext>
                </a:extLst>
              </p14:cNvPr>
              <p14:cNvContentPartPr/>
              <p14:nvPr/>
            </p14:nvContentPartPr>
            <p14:xfrm>
              <a:off x="8402744" y="5305618"/>
              <a:ext cx="240917" cy="198693"/>
            </p14:xfrm>
          </p:contentPart>
        </mc:Choice>
        <mc:Fallback>
          <p:pic>
            <p:nvPicPr>
              <p:cNvPr id="7" name="Entrada de lápiz 6">
                <a:extLst>
                  <a:ext uri="{FF2B5EF4-FFF2-40B4-BE49-F238E27FC236}">
                    <a16:creationId xmlns:a16="http://schemas.microsoft.com/office/drawing/2014/main" id="{FF7A6EA0-5389-1EB4-5462-114176F91C08}"/>
                  </a:ext>
                </a:extLst>
              </p:cNvPr>
              <p:cNvPicPr/>
              <p:nvPr/>
            </p:nvPicPr>
            <p:blipFill>
              <a:blip r:embed="rId7"/>
              <a:stretch>
                <a:fillRect/>
              </a:stretch>
            </p:blipFill>
            <p:spPr>
              <a:xfrm>
                <a:off x="8385125" y="5288012"/>
                <a:ext cx="276515" cy="234264"/>
              </a:xfrm>
              <a:prstGeom prst="rect">
                <a:avLst/>
              </a:prstGeom>
            </p:spPr>
          </p:pic>
        </mc:Fallback>
      </mc:AlternateContent>
      <p:sp>
        <p:nvSpPr>
          <p:cNvPr id="8" name="CuadroTexto 7">
            <a:extLst>
              <a:ext uri="{FF2B5EF4-FFF2-40B4-BE49-F238E27FC236}">
                <a16:creationId xmlns:a16="http://schemas.microsoft.com/office/drawing/2014/main" id="{A1A8B375-13A2-2A27-D709-E64B5D553278}"/>
              </a:ext>
            </a:extLst>
          </p:cNvPr>
          <p:cNvSpPr txBox="1"/>
          <p:nvPr/>
        </p:nvSpPr>
        <p:spPr>
          <a:xfrm>
            <a:off x="8260081" y="5864477"/>
            <a:ext cx="2219233" cy="338554"/>
          </a:xfrm>
          <a:prstGeom prst="rect">
            <a:avLst/>
          </a:prstGeom>
          <a:noFill/>
        </p:spPr>
        <p:txBody>
          <a:bodyPr wrap="square" lIns="91440" tIns="45720" rIns="91440" bIns="45720" anchor="t">
            <a:spAutoFit/>
          </a:bodyPr>
          <a:lstStyle/>
          <a:p>
            <a:pPr defTabSz="914400">
              <a:defRPr/>
            </a:pPr>
            <a:r>
              <a:rPr lang="en-US" altLang="es-CO" sz="1600" dirty="0">
                <a:solidFill>
                  <a:srgbClr val="414244"/>
                </a:solidFill>
                <a:latin typeface="CiscoSansTT Light"/>
                <a:ea typeface="ＭＳ Ｐゴシック"/>
              </a:rPr>
              <a:t>How do we get this?</a:t>
            </a:r>
            <a:endParaRPr lang="en-US" altLang="es-CO" sz="1600" b="0" i="0" u="none" strike="noStrike" kern="1200" cap="none" spc="0" normalizeH="0" baseline="0" noProof="0" dirty="0">
              <a:ln>
                <a:noFill/>
              </a:ln>
              <a:solidFill>
                <a:srgbClr val="414244"/>
              </a:solidFill>
              <a:effectLst/>
              <a:uLnTx/>
              <a:uFillTx/>
              <a:latin typeface="CiscoSansTT Light"/>
              <a:ea typeface="ＭＳ Ｐゴシック"/>
            </a:endParaRPr>
          </a:p>
        </p:txBody>
      </p:sp>
    </p:spTree>
    <p:extLst>
      <p:ext uri="{BB962C8B-B14F-4D97-AF65-F5344CB8AC3E}">
        <p14:creationId xmlns:p14="http://schemas.microsoft.com/office/powerpoint/2010/main" val="376380623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36563B-5101-C213-4219-DB813E2508EB}"/>
            </a:ext>
          </a:extLst>
        </p:cNvPr>
        <p:cNvGrpSpPr/>
        <p:nvPr/>
      </p:nvGrpSpPr>
      <p:grpSpPr>
        <a:xfrm>
          <a:off x="0" y="0"/>
          <a:ext cx="0" cy="0"/>
          <a:chOff x="0" y="0"/>
          <a:chExt cx="0" cy="0"/>
        </a:xfrm>
      </p:grpSpPr>
      <p:sp>
        <p:nvSpPr>
          <p:cNvPr id="4" name="Título 3">
            <a:extLst>
              <a:ext uri="{FF2B5EF4-FFF2-40B4-BE49-F238E27FC236}">
                <a16:creationId xmlns:a16="http://schemas.microsoft.com/office/drawing/2014/main" id="{C2310087-C100-C6BD-CB2C-190689C1715D}"/>
              </a:ext>
            </a:extLst>
          </p:cNvPr>
          <p:cNvSpPr>
            <a:spLocks noGrp="1"/>
          </p:cNvSpPr>
          <p:nvPr>
            <p:ph type="title"/>
          </p:nvPr>
        </p:nvSpPr>
        <p:spPr>
          <a:xfrm>
            <a:off x="375920" y="381000"/>
            <a:ext cx="11468418" cy="685800"/>
          </a:xfrm>
        </p:spPr>
        <p:txBody>
          <a:bodyPr/>
          <a:lstStyle/>
          <a:p>
            <a:r>
              <a:rPr lang="en-US" sz="3500" dirty="0"/>
              <a:t>Setting up </a:t>
            </a:r>
            <a:r>
              <a:rPr lang="en-US" sz="3500" dirty="0" err="1"/>
              <a:t>LMStudio</a:t>
            </a:r>
            <a:r>
              <a:rPr lang="en-US" sz="3500" dirty="0"/>
              <a:t> for develop</a:t>
            </a:r>
          </a:p>
        </p:txBody>
      </p:sp>
      <p:sp>
        <p:nvSpPr>
          <p:cNvPr id="6" name="CuadroTexto 5">
            <a:extLst>
              <a:ext uri="{FF2B5EF4-FFF2-40B4-BE49-F238E27FC236}">
                <a16:creationId xmlns:a16="http://schemas.microsoft.com/office/drawing/2014/main" id="{E4075B99-16B9-AE12-2351-0779FB4D01B0}"/>
              </a:ext>
            </a:extLst>
          </p:cNvPr>
          <p:cNvSpPr txBox="1"/>
          <p:nvPr/>
        </p:nvSpPr>
        <p:spPr>
          <a:xfrm>
            <a:off x="375920" y="1418082"/>
            <a:ext cx="10969942" cy="584775"/>
          </a:xfrm>
          <a:prstGeom prst="rect">
            <a:avLst/>
          </a:prstGeom>
          <a:noFill/>
        </p:spPr>
        <p:txBody>
          <a:bodyPr wrap="square" lIns="91440" tIns="45720" rIns="91440" bIns="45720" anchor="t">
            <a:spAutoFit/>
          </a:bodyPr>
          <a:lstStyle/>
          <a:p>
            <a:pPr defTabSz="914400" eaLnBrk="0" hangingPunct="0">
              <a:defRPr/>
            </a:pPr>
            <a:r>
              <a:rPr lang="en-US" altLang="es-CO" sz="1600" dirty="0">
                <a:solidFill>
                  <a:srgbClr val="414244"/>
                </a:solidFill>
                <a:latin typeface="CiscoSansTT Light"/>
                <a:ea typeface="ＭＳ Ｐゴシック"/>
              </a:rPr>
              <a:t>We</a:t>
            </a:r>
            <a:r>
              <a:rPr kumimoji="0" lang="en-US" altLang="es-CO" sz="1600" b="0" i="0" u="none" strike="noStrike" kern="1200" cap="none" spc="0" normalizeH="0" baseline="0" noProof="0" dirty="0">
                <a:ln>
                  <a:noFill/>
                </a:ln>
                <a:solidFill>
                  <a:srgbClr val="414244"/>
                </a:solidFill>
                <a:effectLst/>
                <a:uLnTx/>
                <a:uFillTx/>
                <a:latin typeface="CiscoSansTT Light"/>
                <a:ea typeface="ＭＳ Ｐゴシック"/>
              </a:rPr>
              <a:t> </a:t>
            </a:r>
            <a:r>
              <a:rPr lang="en-US" altLang="es-CO" sz="1600" dirty="0">
                <a:solidFill>
                  <a:srgbClr val="414244"/>
                </a:solidFill>
                <a:latin typeface="CiscoSansTT Light"/>
                <a:ea typeface="ＭＳ Ｐゴシック"/>
              </a:rPr>
              <a:t>must set up LM Studio for our model to hear our code, in that way, we must click on the console button, called "developer"</a:t>
            </a:r>
            <a:endParaRPr lang="en-US" altLang="es-CO" sz="1600" b="0" i="0" u="none" strike="noStrike" kern="1200" cap="none" spc="0" normalizeH="0" baseline="0" noProof="0" dirty="0">
              <a:ln>
                <a:noFill/>
              </a:ln>
              <a:solidFill>
                <a:srgbClr val="414244"/>
              </a:solidFill>
              <a:effectLst/>
              <a:uLnTx/>
              <a:uFillTx/>
              <a:latin typeface="CiscoSansTT Light"/>
              <a:ea typeface="ＭＳ Ｐゴシック"/>
            </a:endParaRPr>
          </a:p>
        </p:txBody>
      </p:sp>
      <p:pic>
        <p:nvPicPr>
          <p:cNvPr id="5" name="Imagen 4" descr="Captura de pantalla de computadora&#10;&#10;El contenido generado por IA puede ser incorrecto.">
            <a:extLst>
              <a:ext uri="{FF2B5EF4-FFF2-40B4-BE49-F238E27FC236}">
                <a16:creationId xmlns:a16="http://schemas.microsoft.com/office/drawing/2014/main" id="{28213CC1-4BED-95F1-6BB5-89D59114A8F9}"/>
              </a:ext>
            </a:extLst>
          </p:cNvPr>
          <p:cNvPicPr>
            <a:picLocks noChangeAspect="1"/>
          </p:cNvPicPr>
          <p:nvPr/>
        </p:nvPicPr>
        <p:blipFill>
          <a:blip r:embed="rId2"/>
          <a:stretch>
            <a:fillRect/>
          </a:stretch>
        </p:blipFill>
        <p:spPr>
          <a:xfrm>
            <a:off x="2814987" y="1971674"/>
            <a:ext cx="6576948" cy="4431982"/>
          </a:xfrm>
          <a:prstGeom prst="rect">
            <a:avLst/>
          </a:prstGeom>
        </p:spPr>
      </p:pic>
    </p:spTree>
    <p:extLst>
      <p:ext uri="{BB962C8B-B14F-4D97-AF65-F5344CB8AC3E}">
        <p14:creationId xmlns:p14="http://schemas.microsoft.com/office/powerpoint/2010/main" val="234707601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66512E-7192-A46F-C98D-71EEC1AD0FDB}"/>
            </a:ext>
          </a:extLst>
        </p:cNvPr>
        <p:cNvGrpSpPr/>
        <p:nvPr/>
      </p:nvGrpSpPr>
      <p:grpSpPr>
        <a:xfrm>
          <a:off x="0" y="0"/>
          <a:ext cx="0" cy="0"/>
          <a:chOff x="0" y="0"/>
          <a:chExt cx="0" cy="0"/>
        </a:xfrm>
      </p:grpSpPr>
      <p:sp>
        <p:nvSpPr>
          <p:cNvPr id="4" name="Título 3">
            <a:extLst>
              <a:ext uri="{FF2B5EF4-FFF2-40B4-BE49-F238E27FC236}">
                <a16:creationId xmlns:a16="http://schemas.microsoft.com/office/drawing/2014/main" id="{B5624017-987F-57D2-82F5-19C8C85D6ED7}"/>
              </a:ext>
            </a:extLst>
          </p:cNvPr>
          <p:cNvSpPr>
            <a:spLocks noGrp="1"/>
          </p:cNvSpPr>
          <p:nvPr>
            <p:ph type="title"/>
          </p:nvPr>
        </p:nvSpPr>
        <p:spPr>
          <a:xfrm>
            <a:off x="375920" y="381000"/>
            <a:ext cx="11468418" cy="685800"/>
          </a:xfrm>
        </p:spPr>
        <p:txBody>
          <a:bodyPr/>
          <a:lstStyle/>
          <a:p>
            <a:r>
              <a:rPr lang="en-US" sz="3500" dirty="0"/>
              <a:t>Setting up </a:t>
            </a:r>
            <a:r>
              <a:rPr lang="en-US" sz="3500" dirty="0" err="1"/>
              <a:t>LMStudio</a:t>
            </a:r>
            <a:r>
              <a:rPr lang="en-US" sz="3500" dirty="0"/>
              <a:t> for develop</a:t>
            </a:r>
          </a:p>
        </p:txBody>
      </p:sp>
      <p:sp>
        <p:nvSpPr>
          <p:cNvPr id="6" name="CuadroTexto 5">
            <a:extLst>
              <a:ext uri="{FF2B5EF4-FFF2-40B4-BE49-F238E27FC236}">
                <a16:creationId xmlns:a16="http://schemas.microsoft.com/office/drawing/2014/main" id="{62E68815-9596-DA43-C8CB-62F562CA16E7}"/>
              </a:ext>
            </a:extLst>
          </p:cNvPr>
          <p:cNvSpPr txBox="1"/>
          <p:nvPr/>
        </p:nvSpPr>
        <p:spPr>
          <a:xfrm>
            <a:off x="375920" y="1126052"/>
            <a:ext cx="10969942" cy="584775"/>
          </a:xfrm>
          <a:prstGeom prst="rect">
            <a:avLst/>
          </a:prstGeom>
          <a:noFill/>
        </p:spPr>
        <p:txBody>
          <a:bodyPr wrap="square" lIns="91440" tIns="45720" rIns="91440" bIns="45720" anchor="t">
            <a:spAutoFit/>
          </a:bodyPr>
          <a:lstStyle/>
          <a:p>
            <a:pPr defTabSz="914400" eaLnBrk="0" hangingPunct="0">
              <a:defRPr/>
            </a:pPr>
            <a:r>
              <a:rPr lang="en-US" altLang="es-CO" sz="1600" dirty="0">
                <a:solidFill>
                  <a:srgbClr val="414244"/>
                </a:solidFill>
                <a:latin typeface="CiscoSansTT Light"/>
                <a:ea typeface="ＭＳ Ｐゴシック"/>
              </a:rPr>
              <a:t>Once there, load the model and copy the running local server, this will be the communication of the model with our code.</a:t>
            </a:r>
            <a:endParaRPr lang="en-US" altLang="es-CO" sz="1600" b="0" i="0" u="none" strike="noStrike" kern="1200" cap="none" spc="0" normalizeH="0" baseline="0" noProof="0" dirty="0">
              <a:ln>
                <a:noFill/>
              </a:ln>
              <a:solidFill>
                <a:srgbClr val="414244"/>
              </a:solidFill>
              <a:effectLst/>
              <a:uLnTx/>
              <a:uFillTx/>
              <a:latin typeface="CiscoSansTT Light"/>
              <a:ea typeface="ＭＳ Ｐゴシック"/>
            </a:endParaRPr>
          </a:p>
        </p:txBody>
      </p:sp>
      <p:pic>
        <p:nvPicPr>
          <p:cNvPr id="2" name="Imagen 1" descr="Captura de pantalla de un celular&#10;&#10;El contenido generado por IA puede ser incorrecto.">
            <a:extLst>
              <a:ext uri="{FF2B5EF4-FFF2-40B4-BE49-F238E27FC236}">
                <a16:creationId xmlns:a16="http://schemas.microsoft.com/office/drawing/2014/main" id="{83871FD6-8FE2-B102-430E-A9BBF5FC6772}"/>
              </a:ext>
            </a:extLst>
          </p:cNvPr>
          <p:cNvPicPr>
            <a:picLocks noChangeAspect="1"/>
          </p:cNvPicPr>
          <p:nvPr/>
        </p:nvPicPr>
        <p:blipFill>
          <a:blip r:embed="rId2"/>
          <a:stretch>
            <a:fillRect/>
          </a:stretch>
        </p:blipFill>
        <p:spPr>
          <a:xfrm>
            <a:off x="2325970" y="1554354"/>
            <a:ext cx="7567132" cy="5030455"/>
          </a:xfrm>
          <a:prstGeom prst="rect">
            <a:avLst/>
          </a:prstGeom>
        </p:spPr>
      </p:pic>
      <mc:AlternateContent xmlns:mc="http://schemas.openxmlformats.org/markup-compatibility/2006">
        <mc:Choice xmlns:p14="http://schemas.microsoft.com/office/powerpoint/2010/main" Requires="p14">
          <p:contentPart p14:bwMode="auto" r:id="rId3">
            <p14:nvContentPartPr>
              <p14:cNvPr id="3" name="Entrada de lápiz 2">
                <a:extLst>
                  <a:ext uri="{FF2B5EF4-FFF2-40B4-BE49-F238E27FC236}">
                    <a16:creationId xmlns:a16="http://schemas.microsoft.com/office/drawing/2014/main" id="{4842F427-C7A4-584F-CCBC-E7EBF71F346C}"/>
                  </a:ext>
                </a:extLst>
              </p14:cNvPr>
              <p14:cNvContentPartPr/>
              <p14:nvPr/>
            </p14:nvContentPartPr>
            <p14:xfrm>
              <a:off x="7303956" y="1787938"/>
              <a:ext cx="1257858" cy="243615"/>
            </p14:xfrm>
          </p:contentPart>
        </mc:Choice>
        <mc:Fallback>
          <p:pic>
            <p:nvPicPr>
              <p:cNvPr id="3" name="Entrada de lápiz 2">
                <a:extLst>
                  <a:ext uri="{FF2B5EF4-FFF2-40B4-BE49-F238E27FC236}">
                    <a16:creationId xmlns:a16="http://schemas.microsoft.com/office/drawing/2014/main" id="{4842F427-C7A4-584F-CCBC-E7EBF71F346C}"/>
                  </a:ext>
                </a:extLst>
              </p:cNvPr>
              <p:cNvPicPr/>
              <p:nvPr/>
            </p:nvPicPr>
            <p:blipFill>
              <a:blip r:embed="rId4"/>
              <a:stretch>
                <a:fillRect/>
              </a:stretch>
            </p:blipFill>
            <p:spPr>
              <a:xfrm>
                <a:off x="7285961" y="1770332"/>
                <a:ext cx="1293488" cy="279187"/>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7" name="Entrada de lápiz 6">
                <a:extLst>
                  <a:ext uri="{FF2B5EF4-FFF2-40B4-BE49-F238E27FC236}">
                    <a16:creationId xmlns:a16="http://schemas.microsoft.com/office/drawing/2014/main" id="{1801F7C9-93EF-BCB6-B382-883BC2B6C4D8}"/>
                  </a:ext>
                </a:extLst>
              </p14:cNvPr>
              <p14:cNvContentPartPr/>
              <p14:nvPr/>
            </p14:nvContentPartPr>
            <p14:xfrm>
              <a:off x="7167413" y="1929987"/>
              <a:ext cx="275756" cy="200339"/>
            </p14:xfrm>
          </p:contentPart>
        </mc:Choice>
        <mc:Fallback>
          <p:pic>
            <p:nvPicPr>
              <p:cNvPr id="7" name="Entrada de lápiz 6">
                <a:extLst>
                  <a:ext uri="{FF2B5EF4-FFF2-40B4-BE49-F238E27FC236}">
                    <a16:creationId xmlns:a16="http://schemas.microsoft.com/office/drawing/2014/main" id="{1801F7C9-93EF-BCB6-B382-883BC2B6C4D8}"/>
                  </a:ext>
                </a:extLst>
              </p:cNvPr>
              <p:cNvPicPr/>
              <p:nvPr/>
            </p:nvPicPr>
            <p:blipFill>
              <a:blip r:embed="rId6"/>
              <a:stretch>
                <a:fillRect/>
              </a:stretch>
            </p:blipFill>
            <p:spPr>
              <a:xfrm>
                <a:off x="7149437" y="1912363"/>
                <a:ext cx="311349" cy="235947"/>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10" name="Entrada de lápiz 9">
                <a:extLst>
                  <a:ext uri="{FF2B5EF4-FFF2-40B4-BE49-F238E27FC236}">
                    <a16:creationId xmlns:a16="http://schemas.microsoft.com/office/drawing/2014/main" id="{4B3FC6A4-0AE8-0967-AEEE-F0E8C5F7213D}"/>
                  </a:ext>
                </a:extLst>
              </p14:cNvPr>
              <p14:cNvContentPartPr/>
              <p14:nvPr/>
            </p14:nvContentPartPr>
            <p14:xfrm>
              <a:off x="7462279" y="4576557"/>
              <a:ext cx="700838" cy="21472"/>
            </p14:xfrm>
          </p:contentPart>
        </mc:Choice>
        <mc:Fallback>
          <p:pic>
            <p:nvPicPr>
              <p:cNvPr id="10" name="Entrada de lápiz 9">
                <a:extLst>
                  <a:ext uri="{FF2B5EF4-FFF2-40B4-BE49-F238E27FC236}">
                    <a16:creationId xmlns:a16="http://schemas.microsoft.com/office/drawing/2014/main" id="{4B3FC6A4-0AE8-0967-AEEE-F0E8C5F7213D}"/>
                  </a:ext>
                </a:extLst>
              </p:cNvPr>
              <p:cNvPicPr/>
              <p:nvPr/>
            </p:nvPicPr>
            <p:blipFill>
              <a:blip r:embed="rId8"/>
              <a:stretch>
                <a:fillRect/>
              </a:stretch>
            </p:blipFill>
            <p:spPr>
              <a:xfrm>
                <a:off x="7444650" y="4558957"/>
                <a:ext cx="736456" cy="5632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11" name="Entrada de lápiz 10">
                <a:extLst>
                  <a:ext uri="{FF2B5EF4-FFF2-40B4-BE49-F238E27FC236}">
                    <a16:creationId xmlns:a16="http://schemas.microsoft.com/office/drawing/2014/main" id="{EBE195B7-1541-E6DA-AEF9-04E8579EE080}"/>
                  </a:ext>
                </a:extLst>
              </p14:cNvPr>
              <p14:cNvContentPartPr/>
              <p14:nvPr/>
            </p14:nvContentPartPr>
            <p14:xfrm>
              <a:off x="8152695" y="4530107"/>
              <a:ext cx="104827" cy="170121"/>
            </p14:xfrm>
          </p:contentPart>
        </mc:Choice>
        <mc:Fallback>
          <p:pic>
            <p:nvPicPr>
              <p:cNvPr id="11" name="Entrada de lápiz 10">
                <a:extLst>
                  <a:ext uri="{FF2B5EF4-FFF2-40B4-BE49-F238E27FC236}">
                    <a16:creationId xmlns:a16="http://schemas.microsoft.com/office/drawing/2014/main" id="{EBE195B7-1541-E6DA-AEF9-04E8579EE080}"/>
                  </a:ext>
                </a:extLst>
              </p:cNvPr>
              <p:cNvPicPr/>
              <p:nvPr/>
            </p:nvPicPr>
            <p:blipFill>
              <a:blip r:embed="rId10"/>
              <a:stretch>
                <a:fillRect/>
              </a:stretch>
            </p:blipFill>
            <p:spPr>
              <a:xfrm>
                <a:off x="8134745" y="4512162"/>
                <a:ext cx="140368" cy="205653"/>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12" name="Entrada de lápiz 11">
                <a:extLst>
                  <a:ext uri="{FF2B5EF4-FFF2-40B4-BE49-F238E27FC236}">
                    <a16:creationId xmlns:a16="http://schemas.microsoft.com/office/drawing/2014/main" id="{0EB19C9D-AEFB-579E-D1CC-2A9F04365842}"/>
                  </a:ext>
                </a:extLst>
              </p14:cNvPr>
              <p14:cNvContentPartPr/>
              <p14:nvPr/>
            </p14:nvContentPartPr>
            <p14:xfrm>
              <a:off x="8403166" y="4636687"/>
              <a:ext cx="621961" cy="20389"/>
            </p14:xfrm>
          </p:contentPart>
        </mc:Choice>
        <mc:Fallback>
          <p:pic>
            <p:nvPicPr>
              <p:cNvPr id="12" name="Entrada de lápiz 11">
                <a:extLst>
                  <a:ext uri="{FF2B5EF4-FFF2-40B4-BE49-F238E27FC236}">
                    <a16:creationId xmlns:a16="http://schemas.microsoft.com/office/drawing/2014/main" id="{0EB19C9D-AEFB-579E-D1CC-2A9F04365842}"/>
                  </a:ext>
                </a:extLst>
              </p:cNvPr>
              <p:cNvPicPr/>
              <p:nvPr/>
            </p:nvPicPr>
            <p:blipFill>
              <a:blip r:embed="rId12"/>
              <a:stretch>
                <a:fillRect/>
              </a:stretch>
            </p:blipFill>
            <p:spPr>
              <a:xfrm>
                <a:off x="8385180" y="4619110"/>
                <a:ext cx="657574" cy="55191"/>
              </a:xfrm>
              <a:prstGeom prst="rect">
                <a:avLst/>
              </a:prstGeom>
            </p:spPr>
          </p:pic>
        </mc:Fallback>
      </mc:AlternateContent>
    </p:spTree>
    <p:extLst>
      <p:ext uri="{BB962C8B-B14F-4D97-AF65-F5344CB8AC3E}">
        <p14:creationId xmlns:p14="http://schemas.microsoft.com/office/powerpoint/2010/main" val="392824611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B89BFF-35C8-6BE1-1729-8F2B9B96C45B}"/>
            </a:ext>
          </a:extLst>
        </p:cNvPr>
        <p:cNvGrpSpPr/>
        <p:nvPr/>
      </p:nvGrpSpPr>
      <p:grpSpPr>
        <a:xfrm>
          <a:off x="0" y="0"/>
          <a:ext cx="0" cy="0"/>
          <a:chOff x="0" y="0"/>
          <a:chExt cx="0" cy="0"/>
        </a:xfrm>
      </p:grpSpPr>
      <p:sp>
        <p:nvSpPr>
          <p:cNvPr id="4" name="Título 3">
            <a:extLst>
              <a:ext uri="{FF2B5EF4-FFF2-40B4-BE49-F238E27FC236}">
                <a16:creationId xmlns:a16="http://schemas.microsoft.com/office/drawing/2014/main" id="{3904E115-DFFE-6341-5AFE-F73BE338BBCF}"/>
              </a:ext>
            </a:extLst>
          </p:cNvPr>
          <p:cNvSpPr>
            <a:spLocks noGrp="1"/>
          </p:cNvSpPr>
          <p:nvPr>
            <p:ph type="title"/>
          </p:nvPr>
        </p:nvSpPr>
        <p:spPr/>
        <p:txBody>
          <a:bodyPr/>
          <a:lstStyle/>
          <a:p>
            <a:r>
              <a:rPr lang="en-US" sz="3550" dirty="0"/>
              <a:t>Code Generation for Processing Multiple PDFs: Third RAG Block</a:t>
            </a:r>
            <a:endParaRPr lang="es-ES" dirty="0"/>
          </a:p>
        </p:txBody>
      </p:sp>
      <p:pic>
        <p:nvPicPr>
          <p:cNvPr id="5" name="Imagen 4" descr="Interfaz de usuario gráfica, Texto, Aplicación, Correo electrónico&#10;&#10;El contenido generado por IA puede ser incorrecto.">
            <a:extLst>
              <a:ext uri="{FF2B5EF4-FFF2-40B4-BE49-F238E27FC236}">
                <a16:creationId xmlns:a16="http://schemas.microsoft.com/office/drawing/2014/main" id="{CC65C0E1-DAA0-5558-E835-E41DDDB42F7E}"/>
              </a:ext>
            </a:extLst>
          </p:cNvPr>
          <p:cNvPicPr>
            <a:picLocks noChangeAspect="1"/>
          </p:cNvPicPr>
          <p:nvPr/>
        </p:nvPicPr>
        <p:blipFill>
          <a:blip r:embed="rId2"/>
          <a:stretch>
            <a:fillRect/>
          </a:stretch>
        </p:blipFill>
        <p:spPr>
          <a:xfrm>
            <a:off x="419003" y="2175976"/>
            <a:ext cx="4170276" cy="3576930"/>
          </a:xfrm>
          <a:prstGeom prst="rect">
            <a:avLst/>
          </a:prstGeom>
        </p:spPr>
      </p:pic>
      <p:pic>
        <p:nvPicPr>
          <p:cNvPr id="6" name="Imagen 5" descr="Texto&#10;&#10;El contenido generado por IA puede ser incorrecto.">
            <a:extLst>
              <a:ext uri="{FF2B5EF4-FFF2-40B4-BE49-F238E27FC236}">
                <a16:creationId xmlns:a16="http://schemas.microsoft.com/office/drawing/2014/main" id="{5A2A524A-1CEC-9B64-B222-25E12F1FBB0D}"/>
              </a:ext>
            </a:extLst>
          </p:cNvPr>
          <p:cNvPicPr>
            <a:picLocks noChangeAspect="1"/>
          </p:cNvPicPr>
          <p:nvPr/>
        </p:nvPicPr>
        <p:blipFill>
          <a:blip r:embed="rId3"/>
          <a:stretch>
            <a:fillRect/>
          </a:stretch>
        </p:blipFill>
        <p:spPr>
          <a:xfrm>
            <a:off x="5817375" y="2174116"/>
            <a:ext cx="5762008" cy="4205191"/>
          </a:xfrm>
          <a:prstGeom prst="rect">
            <a:avLst/>
          </a:prstGeom>
        </p:spPr>
      </p:pic>
      <p:sp>
        <p:nvSpPr>
          <p:cNvPr id="7" name="CuadroTexto 6">
            <a:extLst>
              <a:ext uri="{FF2B5EF4-FFF2-40B4-BE49-F238E27FC236}">
                <a16:creationId xmlns:a16="http://schemas.microsoft.com/office/drawing/2014/main" id="{A2B0567A-310B-4430-9B97-282117561E88}"/>
              </a:ext>
            </a:extLst>
          </p:cNvPr>
          <p:cNvSpPr txBox="1"/>
          <p:nvPr/>
        </p:nvSpPr>
        <p:spPr>
          <a:xfrm>
            <a:off x="418778" y="1340927"/>
            <a:ext cx="10969942" cy="584775"/>
          </a:xfrm>
          <a:prstGeom prst="rect">
            <a:avLst/>
          </a:prstGeom>
          <a:noFill/>
        </p:spPr>
        <p:txBody>
          <a:bodyPr wrap="square" lIns="91440" tIns="45720" rIns="91440" bIns="45720" anchor="t">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lang="en-US" altLang="es-CO" sz="1600" dirty="0">
                <a:solidFill>
                  <a:srgbClr val="414244"/>
                </a:solidFill>
                <a:latin typeface="CiscoSansTT Light"/>
                <a:ea typeface="ＭＳ Ｐゴシック"/>
              </a:rPr>
              <a:t>Asks</a:t>
            </a:r>
            <a:r>
              <a:rPr kumimoji="0" lang="en-US" altLang="es-CO" sz="1600" b="0" i="0" u="none" strike="noStrike" kern="1200" cap="none" spc="0" normalizeH="0" baseline="0" noProof="0" dirty="0">
                <a:ln>
                  <a:noFill/>
                </a:ln>
                <a:solidFill>
                  <a:srgbClr val="414244"/>
                </a:solidFill>
                <a:effectLst/>
                <a:uLnTx/>
                <a:uFillTx/>
                <a:latin typeface="CiscoSansTT Light"/>
                <a:ea typeface="ＭＳ Ｐゴシック"/>
              </a:rPr>
              <a:t> the LLM for a code block that iterates over all PDF files in a folder, opens them with </a:t>
            </a:r>
            <a:r>
              <a:rPr kumimoji="0" lang="en-US" altLang="es-CO" sz="1600" b="0" i="0" u="none" strike="noStrike" kern="1200" cap="none" spc="0" normalizeH="0" baseline="0" noProof="0" dirty="0" err="1">
                <a:ln>
                  <a:noFill/>
                </a:ln>
                <a:solidFill>
                  <a:srgbClr val="414244"/>
                </a:solidFill>
                <a:effectLst/>
                <a:uLnTx/>
                <a:uFillTx/>
                <a:latin typeface="CiscoSansTT Light"/>
                <a:ea typeface="ＭＳ Ｐゴシック"/>
              </a:rPr>
              <a:t>PdfReader</a:t>
            </a:r>
            <a:r>
              <a:rPr kumimoji="0" lang="en-US" altLang="es-CO" sz="1600" b="0" i="0" u="none" strike="noStrike" kern="1200" cap="none" spc="0" normalizeH="0" baseline="0" noProof="0" dirty="0">
                <a:ln>
                  <a:noFill/>
                </a:ln>
                <a:solidFill>
                  <a:srgbClr val="414244"/>
                </a:solidFill>
                <a:effectLst/>
                <a:uLnTx/>
                <a:uFillTx/>
                <a:latin typeface="CiscoSansTT Light"/>
                <a:ea typeface="ＭＳ Ｐゴシック"/>
              </a:rPr>
              <a:t>, extracts their text, and saves it in a list called documents.</a:t>
            </a:r>
            <a:endParaRPr kumimoji="0" lang="es-CO" altLang="es-CO" sz="1600" b="0" i="0" u="none" strike="noStrike" kern="1200" cap="none" spc="0" normalizeH="0" baseline="0" noProof="0" dirty="0">
              <a:ln>
                <a:noFill/>
              </a:ln>
              <a:solidFill>
                <a:srgbClr val="414244"/>
              </a:solidFill>
              <a:effectLst/>
              <a:uLnTx/>
              <a:uFillTx/>
              <a:latin typeface="CiscoSansTT Light"/>
              <a:ea typeface="ＭＳ Ｐゴシック"/>
            </a:endParaRPr>
          </a:p>
        </p:txBody>
      </p:sp>
    </p:spTree>
    <p:extLst>
      <p:ext uri="{BB962C8B-B14F-4D97-AF65-F5344CB8AC3E}">
        <p14:creationId xmlns:p14="http://schemas.microsoft.com/office/powerpoint/2010/main" val="400972532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C3287D-6C4B-6AB9-4686-B6007CC14872}"/>
            </a:ext>
          </a:extLst>
        </p:cNvPr>
        <p:cNvGrpSpPr/>
        <p:nvPr/>
      </p:nvGrpSpPr>
      <p:grpSpPr>
        <a:xfrm>
          <a:off x="0" y="0"/>
          <a:ext cx="0" cy="0"/>
          <a:chOff x="0" y="0"/>
          <a:chExt cx="0" cy="0"/>
        </a:xfrm>
      </p:grpSpPr>
      <p:sp>
        <p:nvSpPr>
          <p:cNvPr id="4" name="Título 3">
            <a:extLst>
              <a:ext uri="{FF2B5EF4-FFF2-40B4-BE49-F238E27FC236}">
                <a16:creationId xmlns:a16="http://schemas.microsoft.com/office/drawing/2014/main" id="{34706479-60D5-9B79-2BEB-F479AA931378}"/>
              </a:ext>
            </a:extLst>
          </p:cNvPr>
          <p:cNvSpPr>
            <a:spLocks noGrp="1"/>
          </p:cNvSpPr>
          <p:nvPr>
            <p:ph type="title"/>
          </p:nvPr>
        </p:nvSpPr>
        <p:spPr>
          <a:xfrm>
            <a:off x="411631" y="607088"/>
            <a:ext cx="11695244" cy="685800"/>
          </a:xfrm>
        </p:spPr>
        <p:txBody>
          <a:bodyPr/>
          <a:lstStyle/>
          <a:p>
            <a:r>
              <a:rPr lang="en-US" sz="3500" dirty="0">
                <a:cs typeface="CiscoSansTT ExtraLight"/>
              </a:rPr>
              <a:t>LLM-Generated</a:t>
            </a:r>
            <a:r>
              <a:rPr lang="en-US" sz="3600" dirty="0">
                <a:cs typeface="CiscoSansTT ExtraLight"/>
              </a:rPr>
              <a:t> Chunking: Fourth Block of the RAG System</a:t>
            </a:r>
            <a:endParaRPr lang="es-ES" sz="3600" dirty="0">
              <a:solidFill>
                <a:srgbClr val="000000"/>
              </a:solidFill>
              <a:cs typeface="CiscoSansTT ExtraLight"/>
            </a:endParaRPr>
          </a:p>
          <a:p>
            <a:endParaRPr lang="es-ES" sz="3550" dirty="0"/>
          </a:p>
        </p:txBody>
      </p:sp>
      <p:pic>
        <p:nvPicPr>
          <p:cNvPr id="5" name="Imagen 4" descr="Interfaz de usuario gráfica, Texto, Aplicación&#10;&#10;El contenido generado por IA puede ser incorrecto.">
            <a:extLst>
              <a:ext uri="{FF2B5EF4-FFF2-40B4-BE49-F238E27FC236}">
                <a16:creationId xmlns:a16="http://schemas.microsoft.com/office/drawing/2014/main" id="{0499803A-2828-B7F8-F639-E802BDD3E3C6}"/>
              </a:ext>
            </a:extLst>
          </p:cNvPr>
          <p:cNvPicPr>
            <a:picLocks noChangeAspect="1"/>
          </p:cNvPicPr>
          <p:nvPr/>
        </p:nvPicPr>
        <p:blipFill>
          <a:blip r:embed="rId2"/>
          <a:stretch>
            <a:fillRect/>
          </a:stretch>
        </p:blipFill>
        <p:spPr>
          <a:xfrm>
            <a:off x="263147" y="1500998"/>
            <a:ext cx="3990009" cy="4543425"/>
          </a:xfrm>
          <a:prstGeom prst="rect">
            <a:avLst/>
          </a:prstGeom>
        </p:spPr>
      </p:pic>
      <p:pic>
        <p:nvPicPr>
          <p:cNvPr id="6" name="Imagen 5" descr="Interfaz de usuario gráfica, Texto, Aplicación, Correo electrónico&#10;&#10;El contenido generado por IA puede ser incorrecto.">
            <a:extLst>
              <a:ext uri="{FF2B5EF4-FFF2-40B4-BE49-F238E27FC236}">
                <a16:creationId xmlns:a16="http://schemas.microsoft.com/office/drawing/2014/main" id="{2F2BDEFF-67B8-E794-E4B6-5C875FCEB61B}"/>
              </a:ext>
            </a:extLst>
          </p:cNvPr>
          <p:cNvPicPr>
            <a:picLocks noChangeAspect="1"/>
          </p:cNvPicPr>
          <p:nvPr/>
        </p:nvPicPr>
        <p:blipFill>
          <a:blip r:embed="rId3"/>
          <a:stretch>
            <a:fillRect/>
          </a:stretch>
        </p:blipFill>
        <p:spPr>
          <a:xfrm>
            <a:off x="4550127" y="2311388"/>
            <a:ext cx="7356030" cy="4542940"/>
          </a:xfrm>
          <a:prstGeom prst="rect">
            <a:avLst/>
          </a:prstGeom>
        </p:spPr>
      </p:pic>
      <p:sp>
        <p:nvSpPr>
          <p:cNvPr id="3" name="CuadroTexto 2">
            <a:extLst>
              <a:ext uri="{FF2B5EF4-FFF2-40B4-BE49-F238E27FC236}">
                <a16:creationId xmlns:a16="http://schemas.microsoft.com/office/drawing/2014/main" id="{193FEA64-836F-5323-68E5-D586425071C9}"/>
              </a:ext>
            </a:extLst>
          </p:cNvPr>
          <p:cNvSpPr txBox="1"/>
          <p:nvPr/>
        </p:nvSpPr>
        <p:spPr>
          <a:xfrm>
            <a:off x="4563355" y="1293825"/>
            <a:ext cx="7626020" cy="830997"/>
          </a:xfrm>
          <a:prstGeom prst="rect">
            <a:avLst/>
          </a:prstGeom>
          <a:noFill/>
        </p:spPr>
        <p:txBody>
          <a:bodyPr wrap="square" lIns="91440" tIns="45720" rIns="91440" bIns="45720" anchor="t">
            <a:spAutoFit/>
          </a:bodyPr>
          <a:lstStyle/>
          <a:p>
            <a:pPr defTabSz="914400">
              <a:defRPr/>
            </a:pPr>
            <a:r>
              <a:rPr lang="en-US" sz="1600" dirty="0">
                <a:solidFill>
                  <a:srgbClr val="414244"/>
                </a:solidFill>
                <a:latin typeface="Arial"/>
                <a:ea typeface="ＭＳ Ｐゴシック"/>
                <a:cs typeface="Arial"/>
              </a:rPr>
              <a:t>Ask </a:t>
            </a:r>
            <a:r>
              <a:rPr kumimoji="0" lang="en-US" sz="1600" b="0" i="0" u="none" strike="noStrike" kern="1200" cap="none" spc="0" normalizeH="0" baseline="0" noProof="0" dirty="0">
                <a:ln>
                  <a:noFill/>
                </a:ln>
                <a:solidFill>
                  <a:srgbClr val="414244"/>
                </a:solidFill>
                <a:effectLst/>
                <a:uLnTx/>
                <a:uFillTx/>
                <a:latin typeface="Arial"/>
                <a:ea typeface="ＭＳ Ｐゴシック"/>
                <a:cs typeface="Arial"/>
              </a:rPr>
              <a:t>the LLM </a:t>
            </a:r>
            <a:r>
              <a:rPr lang="en-US" sz="1600" dirty="0">
                <a:solidFill>
                  <a:srgbClr val="414244"/>
                </a:solidFill>
                <a:latin typeface="Arial"/>
                <a:ea typeface="ＭＳ Ｐゴシック"/>
                <a:cs typeface="Arial"/>
              </a:rPr>
              <a:t>to build each component of the chunking system: create the text splitting function</a:t>
            </a:r>
            <a:r>
              <a:rPr kumimoji="0" lang="en-US" sz="1600" b="0" i="0" u="none" strike="noStrike" kern="1200" cap="none" spc="0" normalizeH="0" baseline="0" noProof="0" dirty="0">
                <a:ln>
                  <a:noFill/>
                </a:ln>
                <a:solidFill>
                  <a:srgbClr val="414244"/>
                </a:solidFill>
                <a:effectLst/>
                <a:uLnTx/>
                <a:uFillTx/>
                <a:latin typeface="Arial"/>
                <a:ea typeface="ＭＳ Ｐゴシック"/>
                <a:cs typeface="Arial"/>
              </a:rPr>
              <a:t>, </a:t>
            </a:r>
            <a:r>
              <a:rPr lang="en-US" sz="1600" dirty="0">
                <a:solidFill>
                  <a:srgbClr val="414244"/>
                </a:solidFill>
                <a:latin typeface="Arial"/>
                <a:ea typeface="ＭＳ Ｐゴシック"/>
                <a:cs typeface="Arial"/>
              </a:rPr>
              <a:t>implement document processing </a:t>
            </a:r>
            <a:r>
              <a:rPr kumimoji="0" lang="en-US" sz="1600" b="0" i="0" u="none" strike="noStrike" kern="1200" cap="none" spc="0" normalizeH="0" baseline="0" noProof="0" dirty="0">
                <a:ln>
                  <a:noFill/>
                </a:ln>
                <a:solidFill>
                  <a:srgbClr val="414244"/>
                </a:solidFill>
                <a:effectLst/>
                <a:uLnTx/>
                <a:uFillTx/>
                <a:latin typeface="Arial"/>
                <a:ea typeface="ＭＳ Ｐゴシック"/>
                <a:cs typeface="Arial"/>
              </a:rPr>
              <a:t>with </a:t>
            </a:r>
            <a:r>
              <a:rPr lang="en-US" sz="1600" dirty="0">
                <a:solidFill>
                  <a:srgbClr val="414244"/>
                </a:solidFill>
                <a:latin typeface="Arial"/>
                <a:ea typeface="ＭＳ Ｐゴシック"/>
                <a:cs typeface="Arial"/>
              </a:rPr>
              <a:t>overlap</a:t>
            </a:r>
            <a:r>
              <a:rPr kumimoji="0" lang="en-US" sz="1600" b="0" i="0" u="none" strike="noStrike" kern="1200" cap="none" spc="0" normalizeH="0" baseline="0" noProof="0" dirty="0">
                <a:ln>
                  <a:noFill/>
                </a:ln>
                <a:solidFill>
                  <a:srgbClr val="414244"/>
                </a:solidFill>
                <a:effectLst/>
                <a:uLnTx/>
                <a:uFillTx/>
                <a:latin typeface="Arial"/>
                <a:ea typeface="ＭＳ Ｐゴシック"/>
                <a:cs typeface="Arial"/>
              </a:rPr>
              <a:t>, and </a:t>
            </a:r>
            <a:r>
              <a:rPr lang="en-US" sz="1600" dirty="0">
                <a:solidFill>
                  <a:srgbClr val="414244"/>
                </a:solidFill>
                <a:latin typeface="Arial"/>
                <a:ea typeface="ＭＳ Ｐゴシック"/>
                <a:cs typeface="Arial"/>
              </a:rPr>
              <a:t>add explanatory comments on why smaller chunks improve RAG performance</a:t>
            </a:r>
            <a:r>
              <a:rPr kumimoji="0" lang="en-US" sz="1600" b="0" i="0" u="none" strike="noStrike" kern="1200" cap="none" spc="0" normalizeH="0" baseline="0" noProof="0" dirty="0">
                <a:ln>
                  <a:noFill/>
                </a:ln>
                <a:solidFill>
                  <a:srgbClr val="414244"/>
                </a:solidFill>
                <a:effectLst/>
                <a:uLnTx/>
                <a:uFillTx/>
                <a:latin typeface="Arial"/>
                <a:ea typeface="ＭＳ Ｐゴシック"/>
                <a:cs typeface="Arial"/>
              </a:rPr>
              <a:t>.</a:t>
            </a:r>
            <a:endParaRPr lang="es-ES" dirty="0">
              <a:latin typeface="Arial"/>
              <a:cs typeface="Arial"/>
            </a:endParaRPr>
          </a:p>
        </p:txBody>
      </p:sp>
    </p:spTree>
    <p:extLst>
      <p:ext uri="{BB962C8B-B14F-4D97-AF65-F5344CB8AC3E}">
        <p14:creationId xmlns:p14="http://schemas.microsoft.com/office/powerpoint/2010/main" val="100249430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91083C-6CD5-E102-5D66-242E8994A5E4}"/>
            </a:ext>
          </a:extLst>
        </p:cNvPr>
        <p:cNvGrpSpPr/>
        <p:nvPr/>
      </p:nvGrpSpPr>
      <p:grpSpPr>
        <a:xfrm>
          <a:off x="0" y="0"/>
          <a:ext cx="0" cy="0"/>
          <a:chOff x="0" y="0"/>
          <a:chExt cx="0" cy="0"/>
        </a:xfrm>
      </p:grpSpPr>
      <p:sp>
        <p:nvSpPr>
          <p:cNvPr id="4" name="Título 3">
            <a:extLst>
              <a:ext uri="{FF2B5EF4-FFF2-40B4-BE49-F238E27FC236}">
                <a16:creationId xmlns:a16="http://schemas.microsoft.com/office/drawing/2014/main" id="{70C862AB-3B32-9906-ABC4-551615F2E24E}"/>
              </a:ext>
            </a:extLst>
          </p:cNvPr>
          <p:cNvSpPr>
            <a:spLocks noGrp="1"/>
          </p:cNvSpPr>
          <p:nvPr>
            <p:ph type="title"/>
          </p:nvPr>
        </p:nvSpPr>
        <p:spPr>
          <a:xfrm>
            <a:off x="609440" y="171061"/>
            <a:ext cx="10969943" cy="685800"/>
          </a:xfrm>
        </p:spPr>
        <p:txBody>
          <a:bodyPr/>
          <a:lstStyle/>
          <a:p>
            <a:r>
              <a:rPr lang="en-US" sz="3500" dirty="0">
                <a:cs typeface="CiscoSansTT ExtraLight"/>
              </a:rPr>
              <a:t>LLM-Generated</a:t>
            </a:r>
            <a:r>
              <a:rPr lang="en-US" sz="3600" dirty="0">
                <a:cs typeface="CiscoSansTT ExtraLight"/>
              </a:rPr>
              <a:t> RAG: Last Block of the RAG System</a:t>
            </a:r>
            <a:endParaRPr lang="es-ES" sz="3550" dirty="0"/>
          </a:p>
        </p:txBody>
      </p:sp>
      <p:pic>
        <p:nvPicPr>
          <p:cNvPr id="8" name="Imagen 7" descr="Interfaz de usuario gráfica, Texto, Aplicación, Correo electrónico&#10;&#10;El contenido generado por IA puede ser incorrecto.">
            <a:extLst>
              <a:ext uri="{FF2B5EF4-FFF2-40B4-BE49-F238E27FC236}">
                <a16:creationId xmlns:a16="http://schemas.microsoft.com/office/drawing/2014/main" id="{A823F83C-5B19-DD0F-5879-B123DCA112C0}"/>
              </a:ext>
            </a:extLst>
          </p:cNvPr>
          <p:cNvPicPr>
            <a:picLocks noChangeAspect="1"/>
          </p:cNvPicPr>
          <p:nvPr/>
        </p:nvPicPr>
        <p:blipFill>
          <a:blip r:embed="rId2"/>
          <a:stretch>
            <a:fillRect/>
          </a:stretch>
        </p:blipFill>
        <p:spPr>
          <a:xfrm>
            <a:off x="265613" y="1334493"/>
            <a:ext cx="3987296" cy="4415101"/>
          </a:xfrm>
          <a:prstGeom prst="rect">
            <a:avLst/>
          </a:prstGeom>
        </p:spPr>
      </p:pic>
      <p:pic>
        <p:nvPicPr>
          <p:cNvPr id="9" name="Imagen 8" descr="Texto&#10;&#10;El contenido generado por IA puede ser incorrecto.">
            <a:extLst>
              <a:ext uri="{FF2B5EF4-FFF2-40B4-BE49-F238E27FC236}">
                <a16:creationId xmlns:a16="http://schemas.microsoft.com/office/drawing/2014/main" id="{964C2A7F-3E6E-2947-D1F4-0B8753CBBFE5}"/>
              </a:ext>
            </a:extLst>
          </p:cNvPr>
          <p:cNvPicPr>
            <a:picLocks noChangeAspect="1"/>
          </p:cNvPicPr>
          <p:nvPr/>
        </p:nvPicPr>
        <p:blipFill>
          <a:blip r:embed="rId3"/>
          <a:stretch>
            <a:fillRect/>
          </a:stretch>
        </p:blipFill>
        <p:spPr>
          <a:xfrm>
            <a:off x="5996032" y="1880029"/>
            <a:ext cx="4456418" cy="4743136"/>
          </a:xfrm>
          <a:prstGeom prst="rect">
            <a:avLst/>
          </a:prstGeom>
        </p:spPr>
      </p:pic>
      <p:sp>
        <p:nvSpPr>
          <p:cNvPr id="3" name="CuadroTexto 2">
            <a:extLst>
              <a:ext uri="{FF2B5EF4-FFF2-40B4-BE49-F238E27FC236}">
                <a16:creationId xmlns:a16="http://schemas.microsoft.com/office/drawing/2014/main" id="{192473BB-9045-2AD0-6AFA-5BF2A08067DB}"/>
              </a:ext>
            </a:extLst>
          </p:cNvPr>
          <p:cNvSpPr txBox="1"/>
          <p:nvPr/>
        </p:nvSpPr>
        <p:spPr>
          <a:xfrm>
            <a:off x="4563355" y="1039476"/>
            <a:ext cx="7626020" cy="830997"/>
          </a:xfrm>
          <a:prstGeom prst="rect">
            <a:avLst/>
          </a:prstGeom>
          <a:noFill/>
        </p:spPr>
        <p:txBody>
          <a:bodyPr wrap="square" lIns="91440" tIns="45720" rIns="91440" bIns="45720" anchor="t">
            <a:spAutoFit/>
          </a:bodyPr>
          <a:lstStyle/>
          <a:p>
            <a:pPr defTabSz="914400">
              <a:defRPr/>
            </a:pPr>
            <a:r>
              <a:rPr lang="en-US" sz="1600" dirty="0">
                <a:solidFill>
                  <a:srgbClr val="414244"/>
                </a:solidFill>
                <a:latin typeface="Arial"/>
                <a:ea typeface="ＭＳ Ｐゴシック"/>
                <a:cs typeface="Arial"/>
              </a:rPr>
              <a:t>Ask </a:t>
            </a:r>
            <a:r>
              <a:rPr kumimoji="0" lang="en-US" sz="1600" b="0" i="0" u="none" strike="noStrike" kern="1200" cap="none" spc="0" normalizeH="0" baseline="0" noProof="0" dirty="0">
                <a:ln>
                  <a:noFill/>
                </a:ln>
                <a:solidFill>
                  <a:srgbClr val="414244"/>
                </a:solidFill>
                <a:effectLst/>
                <a:uLnTx/>
                <a:uFillTx/>
                <a:latin typeface="Arial"/>
                <a:ea typeface="ＭＳ Ｐゴシック"/>
                <a:cs typeface="Arial"/>
              </a:rPr>
              <a:t>the LLM </a:t>
            </a:r>
            <a:r>
              <a:rPr lang="en-US" sz="1600" dirty="0">
                <a:solidFill>
                  <a:srgbClr val="414244"/>
                </a:solidFill>
                <a:latin typeface="Arial"/>
                <a:ea typeface="ＭＳ Ｐゴシック"/>
                <a:cs typeface="Arial"/>
              </a:rPr>
              <a:t>to write the final RAG function: embed the user's question, query the vector database for the top 3 most similar chunks</a:t>
            </a:r>
            <a:r>
              <a:rPr kumimoji="0" lang="en-US" sz="1600" b="0" i="0" u="none" strike="noStrike" kern="1200" cap="none" spc="0" normalizeH="0" baseline="0" noProof="0" dirty="0">
                <a:ln>
                  <a:noFill/>
                </a:ln>
                <a:solidFill>
                  <a:srgbClr val="414244"/>
                </a:solidFill>
                <a:effectLst/>
                <a:uLnTx/>
                <a:uFillTx/>
                <a:latin typeface="Arial"/>
                <a:ea typeface="ＭＳ Ｐゴシック"/>
                <a:cs typeface="Arial"/>
              </a:rPr>
              <a:t>, </a:t>
            </a:r>
            <a:r>
              <a:rPr lang="en-US" sz="1600" dirty="0">
                <a:solidFill>
                  <a:srgbClr val="414244"/>
                </a:solidFill>
                <a:latin typeface="Arial"/>
                <a:ea typeface="ＭＳ Ｐゴシック"/>
                <a:cs typeface="Arial"/>
              </a:rPr>
              <a:t>combine them into context</a:t>
            </a:r>
            <a:r>
              <a:rPr kumimoji="0" lang="en-US" sz="1600" b="0" i="0" u="none" strike="noStrike" kern="1200" cap="none" spc="0" normalizeH="0" baseline="0" noProof="0" dirty="0">
                <a:ln>
                  <a:noFill/>
                </a:ln>
                <a:solidFill>
                  <a:srgbClr val="414244"/>
                </a:solidFill>
                <a:effectLst/>
                <a:uLnTx/>
                <a:uFillTx/>
                <a:latin typeface="Arial"/>
                <a:ea typeface="ＭＳ Ｐゴシック"/>
                <a:cs typeface="Arial"/>
              </a:rPr>
              <a:t>, and </a:t>
            </a:r>
            <a:r>
              <a:rPr lang="en-US" sz="1600" dirty="0">
                <a:solidFill>
                  <a:srgbClr val="414244"/>
                </a:solidFill>
                <a:latin typeface="Arial"/>
                <a:ea typeface="ＭＳ Ｐゴシック"/>
                <a:cs typeface="Arial"/>
              </a:rPr>
              <a:t>send a structured prompt to the language model to generate the answer</a:t>
            </a:r>
            <a:r>
              <a:rPr kumimoji="0" lang="en-US" sz="1600" b="0" i="0" u="none" strike="noStrike" kern="1200" cap="none" spc="0" normalizeH="0" baseline="0" noProof="0" dirty="0">
                <a:ln>
                  <a:noFill/>
                </a:ln>
                <a:solidFill>
                  <a:srgbClr val="414244"/>
                </a:solidFill>
                <a:effectLst/>
                <a:uLnTx/>
                <a:uFillTx/>
                <a:latin typeface="Arial"/>
                <a:ea typeface="ＭＳ Ｐゴシック"/>
                <a:cs typeface="Arial"/>
              </a:rPr>
              <a:t>.</a:t>
            </a:r>
            <a:endParaRPr lang="es-ES" dirty="0"/>
          </a:p>
        </p:txBody>
      </p:sp>
    </p:spTree>
    <p:extLst>
      <p:ext uri="{BB962C8B-B14F-4D97-AF65-F5344CB8AC3E}">
        <p14:creationId xmlns:p14="http://schemas.microsoft.com/office/powerpoint/2010/main" val="3520723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0392CC-CA83-81DE-FA9B-5676AFE7856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41F77A2-26EA-EA93-BB2A-CB974795DF4C}"/>
              </a:ext>
            </a:extLst>
          </p:cNvPr>
          <p:cNvSpPr>
            <a:spLocks noGrp="1"/>
          </p:cNvSpPr>
          <p:nvPr>
            <p:ph type="title"/>
          </p:nvPr>
        </p:nvSpPr>
        <p:spPr>
          <a:xfrm>
            <a:off x="609440" y="199600"/>
            <a:ext cx="10969943" cy="685800"/>
          </a:xfrm>
        </p:spPr>
        <p:txBody>
          <a:bodyPr/>
          <a:lstStyle/>
          <a:p>
            <a:r>
              <a:rPr lang="en-US" sz="3550"/>
              <a:t>LLM Studio Configuration</a:t>
            </a:r>
            <a:endParaRPr lang="es-ES"/>
          </a:p>
        </p:txBody>
      </p:sp>
      <p:sp>
        <p:nvSpPr>
          <p:cNvPr id="24" name="TextBox 4">
            <a:extLst>
              <a:ext uri="{FF2B5EF4-FFF2-40B4-BE49-F238E27FC236}">
                <a16:creationId xmlns:a16="http://schemas.microsoft.com/office/drawing/2014/main" id="{4111131E-8E81-CF03-4265-FB2A63A91BF8}"/>
              </a:ext>
            </a:extLst>
          </p:cNvPr>
          <p:cNvSpPr txBox="1"/>
          <p:nvPr/>
        </p:nvSpPr>
        <p:spPr>
          <a:xfrm>
            <a:off x="266576" y="1446788"/>
            <a:ext cx="3210661" cy="2862322"/>
          </a:xfrm>
          <a:prstGeom prst="rect">
            <a:avLst/>
          </a:prstGeom>
          <a:noFill/>
        </p:spPr>
        <p:txBody>
          <a:bodyPr wrap="square" lIns="91440" tIns="45720" rIns="91440" bIns="45720" rtlCol="0" anchor="t">
            <a:spAutoFit/>
          </a:bodyPr>
          <a:lstStyle/>
          <a:p>
            <a:r>
              <a:rPr lang="es-CO" dirty="0" err="1">
                <a:latin typeface="+mn-lt"/>
                <a:ea typeface="ＭＳ Ｐゴシック"/>
              </a:rPr>
              <a:t>There</a:t>
            </a:r>
            <a:r>
              <a:rPr lang="es-CO" dirty="0">
                <a:latin typeface="+mn-lt"/>
                <a:ea typeface="ＭＳ Ｐゴシック"/>
              </a:rPr>
              <a:t> </a:t>
            </a:r>
            <a:r>
              <a:rPr lang="es-CO" dirty="0" err="1">
                <a:latin typeface="+mn-lt"/>
                <a:ea typeface="ＭＳ Ｐゴシック"/>
              </a:rPr>
              <a:t>you</a:t>
            </a:r>
            <a:r>
              <a:rPr lang="es-CO" dirty="0">
                <a:latin typeface="+mn-lt"/>
                <a:ea typeface="ＭＳ Ｐゴシック"/>
              </a:rPr>
              <a:t> </a:t>
            </a:r>
            <a:r>
              <a:rPr lang="es-CO" dirty="0" err="1">
                <a:latin typeface="+mn-lt"/>
                <a:ea typeface="ＭＳ Ｐゴシック"/>
              </a:rPr>
              <a:t>will</a:t>
            </a:r>
            <a:r>
              <a:rPr lang="es-CO" dirty="0">
                <a:latin typeface="+mn-lt"/>
                <a:ea typeface="ＭＳ Ｐゴシック"/>
              </a:rPr>
              <a:t> </a:t>
            </a:r>
            <a:r>
              <a:rPr lang="es-CO" dirty="0" err="1">
                <a:latin typeface="+mn-lt"/>
                <a:ea typeface="ＭＳ Ｐゴシック"/>
              </a:rPr>
              <a:t>found</a:t>
            </a:r>
            <a:r>
              <a:rPr lang="es-CO" dirty="0">
                <a:latin typeface="+mn-lt"/>
                <a:ea typeface="ＭＳ Ｐゴシック"/>
              </a:rPr>
              <a:t> </a:t>
            </a:r>
            <a:r>
              <a:rPr lang="es-CO" dirty="0" err="1">
                <a:latin typeface="+mn-lt"/>
                <a:ea typeface="ＭＳ Ｐゴシック"/>
              </a:rPr>
              <a:t>out</a:t>
            </a:r>
            <a:r>
              <a:rPr lang="es-CO" dirty="0">
                <a:latin typeface="+mn-lt"/>
                <a:ea typeface="ＭＳ Ｐゴシック"/>
              </a:rPr>
              <a:t> </a:t>
            </a:r>
            <a:r>
              <a:rPr lang="es-CO" dirty="0" err="1">
                <a:latin typeface="+mn-lt"/>
                <a:ea typeface="ＭＳ Ｐゴシック"/>
              </a:rPr>
              <a:t>thousands</a:t>
            </a:r>
            <a:r>
              <a:rPr lang="es-CO" dirty="0">
                <a:latin typeface="+mn-lt"/>
                <a:ea typeface="ＭＳ Ｐゴシック"/>
              </a:rPr>
              <a:t> </a:t>
            </a:r>
            <a:r>
              <a:rPr lang="es-CO" dirty="0" err="1">
                <a:latin typeface="+mn-lt"/>
                <a:ea typeface="ＭＳ Ｐゴシック"/>
              </a:rPr>
              <a:t>of</a:t>
            </a:r>
            <a:r>
              <a:rPr lang="es-CO" dirty="0">
                <a:latin typeface="+mn-lt"/>
                <a:ea typeface="ＭＳ Ｐゴシック"/>
              </a:rPr>
              <a:t> local </a:t>
            </a:r>
            <a:r>
              <a:rPr lang="es-CO" dirty="0" err="1">
                <a:latin typeface="+mn-lt"/>
                <a:ea typeface="ＭＳ Ｐゴシック"/>
              </a:rPr>
              <a:t>models</a:t>
            </a:r>
            <a:r>
              <a:rPr lang="es-CO" dirty="0">
                <a:latin typeface="+mn-lt"/>
                <a:ea typeface="ＭＳ Ｐゴシック"/>
              </a:rPr>
              <a:t> </a:t>
            </a:r>
            <a:r>
              <a:rPr lang="es-CO" dirty="0" err="1">
                <a:latin typeface="+mn-lt"/>
                <a:ea typeface="ＭＳ Ｐゴシック"/>
              </a:rPr>
              <a:t>that</a:t>
            </a:r>
            <a:r>
              <a:rPr lang="es-CO" dirty="0">
                <a:latin typeface="+mn-lt"/>
                <a:ea typeface="ＭＳ Ｐゴシック"/>
              </a:rPr>
              <a:t> </a:t>
            </a:r>
            <a:r>
              <a:rPr lang="es-CO" dirty="0" err="1">
                <a:latin typeface="+mn-lt"/>
                <a:ea typeface="ＭＳ Ｐゴシック"/>
              </a:rPr>
              <a:t>you</a:t>
            </a:r>
            <a:r>
              <a:rPr lang="es-CO" dirty="0">
                <a:latin typeface="+mn-lt"/>
                <a:ea typeface="ＭＳ Ｐゴシック"/>
              </a:rPr>
              <a:t> </a:t>
            </a:r>
            <a:r>
              <a:rPr lang="es-CO" dirty="0" err="1">
                <a:latin typeface="+mn-lt"/>
                <a:ea typeface="ＭＳ Ｐゴシック"/>
              </a:rPr>
              <a:t>could</a:t>
            </a:r>
            <a:r>
              <a:rPr lang="es-CO" dirty="0">
                <a:latin typeface="+mn-lt"/>
                <a:ea typeface="ＭＳ Ｐゴシック"/>
              </a:rPr>
              <a:t> </a:t>
            </a:r>
            <a:r>
              <a:rPr lang="es-CO" dirty="0" err="1">
                <a:latin typeface="+mn-lt"/>
                <a:ea typeface="ＭＳ Ｐゴシック"/>
              </a:rPr>
              <a:t>install</a:t>
            </a:r>
            <a:r>
              <a:rPr lang="es-CO" dirty="0">
                <a:latin typeface="+mn-lt"/>
                <a:ea typeface="ＭＳ Ｐゴシック"/>
              </a:rPr>
              <a:t> in </a:t>
            </a:r>
            <a:r>
              <a:rPr lang="es-CO" dirty="0" err="1">
                <a:latin typeface="+mn-lt"/>
                <a:ea typeface="ＭＳ Ｐゴシック"/>
              </a:rPr>
              <a:t>your</a:t>
            </a:r>
            <a:r>
              <a:rPr lang="es-CO" dirty="0">
                <a:latin typeface="+mn-lt"/>
                <a:ea typeface="ＭＳ Ｐゴシック"/>
              </a:rPr>
              <a:t> PC and </a:t>
            </a:r>
            <a:r>
              <a:rPr lang="es-CO" dirty="0" err="1">
                <a:latin typeface="+mn-lt"/>
                <a:ea typeface="ＭＳ Ｐゴシック"/>
              </a:rPr>
              <a:t>work</a:t>
            </a:r>
            <a:r>
              <a:rPr lang="es-CO" dirty="0">
                <a:latin typeface="+mn-lt"/>
                <a:ea typeface="ＭＳ Ｐゴシック"/>
              </a:rPr>
              <a:t> </a:t>
            </a:r>
            <a:r>
              <a:rPr lang="es-CO" dirty="0" err="1">
                <a:latin typeface="+mn-lt"/>
                <a:ea typeface="ＭＳ Ｐゴシック"/>
              </a:rPr>
              <a:t>with</a:t>
            </a:r>
            <a:r>
              <a:rPr lang="es-CO" dirty="0">
                <a:latin typeface="+mn-lt"/>
                <a:ea typeface="ＭＳ Ｐゴシック"/>
              </a:rPr>
              <a:t> </a:t>
            </a:r>
            <a:r>
              <a:rPr lang="es-CO" dirty="0" err="1">
                <a:latin typeface="+mn-lt"/>
                <a:ea typeface="ＭＳ Ｐゴシック"/>
              </a:rPr>
              <a:t>them</a:t>
            </a:r>
            <a:r>
              <a:rPr lang="es-CO" dirty="0">
                <a:latin typeface="+mn-lt"/>
                <a:ea typeface="ＭＳ Ｐゴシック"/>
              </a:rPr>
              <a:t>, </a:t>
            </a:r>
            <a:r>
              <a:rPr lang="es-CO" dirty="0" err="1">
                <a:latin typeface="+mn-lt"/>
                <a:ea typeface="ＭＳ Ｐゴシック"/>
              </a:rPr>
              <a:t>but</a:t>
            </a:r>
            <a:r>
              <a:rPr lang="es-CO" dirty="0">
                <a:latin typeface="+mn-lt"/>
                <a:ea typeface="ＭＳ Ｐゴシック"/>
              </a:rPr>
              <a:t> in </a:t>
            </a:r>
            <a:r>
              <a:rPr lang="es-CO" dirty="0" err="1">
                <a:latin typeface="+mn-lt"/>
                <a:ea typeface="ＭＳ Ｐゴシック"/>
              </a:rPr>
              <a:t>this</a:t>
            </a:r>
            <a:r>
              <a:rPr lang="es-CO" dirty="0">
                <a:latin typeface="+mn-lt"/>
                <a:ea typeface="ＭＳ Ｐゴシック"/>
              </a:rPr>
              <a:t> case, </a:t>
            </a:r>
            <a:r>
              <a:rPr lang="es-CO" dirty="0" err="1">
                <a:latin typeface="+mn-lt"/>
                <a:ea typeface="ＭＳ Ｐゴシック"/>
              </a:rPr>
              <a:t>we</a:t>
            </a:r>
            <a:r>
              <a:rPr lang="es-CO" dirty="0">
                <a:latin typeface="+mn-lt"/>
                <a:ea typeface="ＭＳ Ｐゴシック"/>
              </a:rPr>
              <a:t> </a:t>
            </a:r>
            <a:r>
              <a:rPr lang="es-CO" dirty="0" err="1">
                <a:latin typeface="+mn-lt"/>
                <a:ea typeface="ＭＳ Ｐゴシック"/>
              </a:rPr>
              <a:t>will</a:t>
            </a:r>
            <a:r>
              <a:rPr lang="es-CO" dirty="0">
                <a:latin typeface="+mn-lt"/>
                <a:ea typeface="ＭＳ Ｐゴシック"/>
              </a:rPr>
              <a:t> be </a:t>
            </a:r>
            <a:r>
              <a:rPr lang="es-CO" dirty="0" err="1">
                <a:latin typeface="+mn-lt"/>
                <a:ea typeface="ＭＳ Ｐゴシック"/>
              </a:rPr>
              <a:t>using</a:t>
            </a:r>
            <a:r>
              <a:rPr lang="es-CO" dirty="0">
                <a:latin typeface="+mn-lt"/>
                <a:ea typeface="ＭＳ Ｐゴシック"/>
              </a:rPr>
              <a:t>:</a:t>
            </a:r>
            <a:r>
              <a:rPr lang="es-CO" dirty="0">
                <a:latin typeface="CiscoSansTT Light"/>
                <a:ea typeface="ＭＳ Ｐゴシック"/>
                <a:cs typeface="Arial"/>
              </a:rPr>
              <a:t> </a:t>
            </a:r>
            <a:r>
              <a:rPr lang="es-CO" b="1" dirty="0">
                <a:latin typeface="CiscoSansTT ExtraLight"/>
                <a:ea typeface="ＭＳ Ｐゴシック"/>
                <a:cs typeface="Arial"/>
              </a:rPr>
              <a:t>llama 2 7b chat</a:t>
            </a:r>
          </a:p>
          <a:p>
            <a:endParaRPr lang="es-CO" b="1" dirty="0">
              <a:latin typeface="CiscoSansTT ExtraLight"/>
              <a:ea typeface="ＭＳ Ｐゴシック"/>
              <a:cs typeface="Arial"/>
            </a:endParaRPr>
          </a:p>
          <a:p>
            <a:endParaRPr lang="es-CO" b="1" dirty="0">
              <a:latin typeface="CiscoSansTT ExtraLight"/>
              <a:ea typeface="ＭＳ Ｐゴシック"/>
              <a:cs typeface="Arial"/>
            </a:endParaRPr>
          </a:p>
          <a:p>
            <a:r>
              <a:rPr lang="es-CO" b="1" dirty="0">
                <a:latin typeface="CiscoSansTT ExtraLight"/>
                <a:ea typeface="ＭＳ Ｐゴシック"/>
                <a:cs typeface="Arial"/>
              </a:rPr>
              <a:t>So look </a:t>
            </a:r>
            <a:r>
              <a:rPr lang="es-CO" b="1" dirty="0" err="1">
                <a:latin typeface="CiscoSansTT ExtraLight"/>
                <a:ea typeface="ＭＳ Ｐゴシック"/>
                <a:cs typeface="Arial"/>
              </a:rPr>
              <a:t>for</a:t>
            </a:r>
            <a:r>
              <a:rPr lang="es-CO" b="1" dirty="0">
                <a:latin typeface="CiscoSansTT ExtraLight"/>
                <a:ea typeface="ＭＳ Ｐゴシック"/>
                <a:cs typeface="Arial"/>
              </a:rPr>
              <a:t> </a:t>
            </a:r>
            <a:r>
              <a:rPr lang="es-CO" b="1" dirty="0" err="1">
                <a:latin typeface="CiscoSansTT ExtraLight"/>
                <a:ea typeface="ＭＳ Ｐゴシック"/>
                <a:cs typeface="Arial"/>
              </a:rPr>
              <a:t>them</a:t>
            </a:r>
            <a:r>
              <a:rPr lang="es-CO" b="1" dirty="0">
                <a:latin typeface="CiscoSansTT ExtraLight"/>
                <a:ea typeface="ＭＳ Ｐゴシック"/>
                <a:cs typeface="Arial"/>
              </a:rPr>
              <a:t> and </a:t>
            </a:r>
            <a:r>
              <a:rPr lang="es-CO" b="1" dirty="0" err="1">
                <a:latin typeface="CiscoSansTT ExtraLight"/>
                <a:ea typeface="ＭＳ Ｐゴシック"/>
                <a:cs typeface="Arial"/>
              </a:rPr>
              <a:t>click</a:t>
            </a:r>
            <a:r>
              <a:rPr lang="es-CO" b="1" dirty="0">
                <a:latin typeface="CiscoSansTT ExtraLight"/>
                <a:ea typeface="ＭＳ Ｐゴシック"/>
                <a:cs typeface="Arial"/>
              </a:rPr>
              <a:t> </a:t>
            </a:r>
            <a:r>
              <a:rPr lang="es-CO" b="1" dirty="0" err="1">
                <a:latin typeface="CiscoSansTT ExtraLight"/>
                <a:ea typeface="ＭＳ Ｐゴシック"/>
                <a:cs typeface="Arial"/>
              </a:rPr>
              <a:t>on</a:t>
            </a:r>
            <a:r>
              <a:rPr lang="es-CO" b="1" dirty="0">
                <a:latin typeface="CiscoSansTT ExtraLight"/>
                <a:ea typeface="ＭＳ Ｐゴシック"/>
                <a:cs typeface="Arial"/>
              </a:rPr>
              <a:t> </a:t>
            </a:r>
            <a:r>
              <a:rPr lang="es-CO" b="1" dirty="0" err="1">
                <a:latin typeface="CiscoSansTT ExtraLight"/>
                <a:ea typeface="ＭＳ Ｐゴシック"/>
                <a:cs typeface="Arial"/>
              </a:rPr>
              <a:t>the</a:t>
            </a:r>
            <a:r>
              <a:rPr lang="es-CO" b="1" dirty="0">
                <a:latin typeface="CiscoSansTT ExtraLight"/>
                <a:ea typeface="ＭＳ Ｐゴシック"/>
                <a:cs typeface="Arial"/>
              </a:rPr>
              <a:t> </a:t>
            </a:r>
            <a:r>
              <a:rPr lang="es-CO" b="1" dirty="0" err="1">
                <a:latin typeface="CiscoSansTT ExtraLight"/>
                <a:ea typeface="ＭＳ Ｐゴシック"/>
                <a:cs typeface="Arial"/>
              </a:rPr>
              <a:t>download</a:t>
            </a:r>
            <a:r>
              <a:rPr lang="es-CO" b="1" dirty="0">
                <a:latin typeface="CiscoSansTT ExtraLight"/>
                <a:ea typeface="ＭＳ Ｐゴシック"/>
                <a:cs typeface="Arial"/>
              </a:rPr>
              <a:t> </a:t>
            </a:r>
            <a:r>
              <a:rPr lang="es-CO" b="1" dirty="0" err="1">
                <a:latin typeface="CiscoSansTT ExtraLight"/>
                <a:ea typeface="ＭＳ Ｐゴシック"/>
                <a:cs typeface="Arial"/>
              </a:rPr>
              <a:t>button</a:t>
            </a:r>
            <a:r>
              <a:rPr lang="es-CO" b="1" dirty="0">
                <a:latin typeface="CiscoSansTT ExtraLight"/>
                <a:ea typeface="ＭＳ Ｐゴシック"/>
                <a:cs typeface="Arial"/>
              </a:rPr>
              <a:t>.</a:t>
            </a:r>
          </a:p>
        </p:txBody>
      </p:sp>
      <p:pic>
        <p:nvPicPr>
          <p:cNvPr id="7" name="Imagen 6" descr="Captura de pantalla de computadora&#10;&#10;El contenido generado por IA puede ser incorrecto.">
            <a:extLst>
              <a:ext uri="{FF2B5EF4-FFF2-40B4-BE49-F238E27FC236}">
                <a16:creationId xmlns:a16="http://schemas.microsoft.com/office/drawing/2014/main" id="{F78EE3AF-7AA3-1EE2-3E5E-0973279F13DC}"/>
              </a:ext>
            </a:extLst>
          </p:cNvPr>
          <p:cNvPicPr>
            <a:picLocks noChangeAspect="1"/>
          </p:cNvPicPr>
          <p:nvPr/>
        </p:nvPicPr>
        <p:blipFill>
          <a:blip r:embed="rId3"/>
          <a:stretch>
            <a:fillRect/>
          </a:stretch>
        </p:blipFill>
        <p:spPr>
          <a:xfrm>
            <a:off x="3715005" y="745808"/>
            <a:ext cx="8274128" cy="5589272"/>
          </a:xfrm>
          <a:prstGeom prst="rect">
            <a:avLst/>
          </a:prstGeom>
        </p:spPr>
      </p:pic>
      <mc:AlternateContent xmlns:mc="http://schemas.openxmlformats.org/markup-compatibility/2006">
        <mc:Choice xmlns:p14="http://schemas.microsoft.com/office/powerpoint/2010/main" Requires="p14">
          <p:contentPart p14:bwMode="auto" r:id="rId4">
            <p14:nvContentPartPr>
              <p14:cNvPr id="8" name="Entrada de lápiz 7">
                <a:extLst>
                  <a:ext uri="{FF2B5EF4-FFF2-40B4-BE49-F238E27FC236}">
                    <a16:creationId xmlns:a16="http://schemas.microsoft.com/office/drawing/2014/main" id="{63F30FDB-7B12-F9AF-DC9D-3698A292473E}"/>
                  </a:ext>
                </a:extLst>
              </p14:cNvPr>
              <p14:cNvContentPartPr/>
              <p14:nvPr/>
            </p14:nvContentPartPr>
            <p14:xfrm>
              <a:off x="9238074" y="5234218"/>
              <a:ext cx="1225732" cy="478021"/>
            </p14:xfrm>
          </p:contentPart>
        </mc:Choice>
        <mc:Fallback>
          <p:pic>
            <p:nvPicPr>
              <p:cNvPr id="8" name="Entrada de lápiz 7">
                <a:extLst>
                  <a:ext uri="{FF2B5EF4-FFF2-40B4-BE49-F238E27FC236}">
                    <a16:creationId xmlns:a16="http://schemas.microsoft.com/office/drawing/2014/main" id="{63F30FDB-7B12-F9AF-DC9D-3698A292473E}"/>
                  </a:ext>
                </a:extLst>
              </p:cNvPr>
              <p:cNvPicPr/>
              <p:nvPr/>
            </p:nvPicPr>
            <p:blipFill>
              <a:blip r:embed="rId5"/>
              <a:stretch>
                <a:fillRect/>
              </a:stretch>
            </p:blipFill>
            <p:spPr>
              <a:xfrm>
                <a:off x="9220080" y="5216234"/>
                <a:ext cx="1261360" cy="51363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9" name="Entrada de lápiz 8">
                <a:extLst>
                  <a:ext uri="{FF2B5EF4-FFF2-40B4-BE49-F238E27FC236}">
                    <a16:creationId xmlns:a16="http://schemas.microsoft.com/office/drawing/2014/main" id="{1416D32C-A923-52A8-76E5-888D05BB52B5}"/>
                  </a:ext>
                </a:extLst>
              </p14:cNvPr>
              <p14:cNvContentPartPr/>
              <p14:nvPr/>
            </p14:nvContentPartPr>
            <p14:xfrm>
              <a:off x="10490764" y="5542726"/>
              <a:ext cx="171363" cy="255123"/>
            </p14:xfrm>
          </p:contentPart>
        </mc:Choice>
        <mc:Fallback>
          <p:pic>
            <p:nvPicPr>
              <p:cNvPr id="9" name="Entrada de lápiz 8">
                <a:extLst>
                  <a:ext uri="{FF2B5EF4-FFF2-40B4-BE49-F238E27FC236}">
                    <a16:creationId xmlns:a16="http://schemas.microsoft.com/office/drawing/2014/main" id="{1416D32C-A923-52A8-76E5-888D05BB52B5}"/>
                  </a:ext>
                </a:extLst>
              </p:cNvPr>
              <p:cNvPicPr/>
              <p:nvPr/>
            </p:nvPicPr>
            <p:blipFill>
              <a:blip r:embed="rId7"/>
              <a:stretch>
                <a:fillRect/>
              </a:stretch>
            </p:blipFill>
            <p:spPr>
              <a:xfrm>
                <a:off x="10473161" y="5525119"/>
                <a:ext cx="206929" cy="290696"/>
              </a:xfrm>
              <a:prstGeom prst="rect">
                <a:avLst/>
              </a:prstGeom>
            </p:spPr>
          </p:pic>
        </mc:Fallback>
      </mc:AlternateContent>
    </p:spTree>
    <p:extLst>
      <p:ext uri="{BB962C8B-B14F-4D97-AF65-F5344CB8AC3E}">
        <p14:creationId xmlns:p14="http://schemas.microsoft.com/office/powerpoint/2010/main" val="133903634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8AA78E-994D-E62A-31E3-F1F282C006D0}"/>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9332F4AB-3CE9-86A6-7524-BF86196BAD32}"/>
              </a:ext>
            </a:extLst>
          </p:cNvPr>
          <p:cNvSpPr>
            <a:spLocks noGrp="1"/>
          </p:cNvSpPr>
          <p:nvPr>
            <p:ph type="body" sz="quarter" idx="13"/>
          </p:nvPr>
        </p:nvSpPr>
        <p:spPr/>
        <p:txBody>
          <a:bodyPr vert="horz" lIns="0" tIns="0" rIns="0" bIns="0" rtlCol="0" anchor="t">
            <a:noAutofit/>
          </a:bodyPr>
          <a:lstStyle/>
          <a:p>
            <a:r>
              <a:rPr lang="en-US">
                <a:latin typeface="CiscoSansTT Light"/>
                <a:ea typeface="ＭＳ Ｐゴシック"/>
                <a:cs typeface="CiscoSansTT Light"/>
              </a:rPr>
              <a:t>What you didn't see in RAG Flow:</a:t>
            </a:r>
            <a:br>
              <a:rPr lang="en-US">
                <a:latin typeface="CiscoSansTT Light"/>
                <a:ea typeface="ＭＳ Ｐゴシック"/>
                <a:cs typeface="CiscoSansTT Light"/>
              </a:rPr>
            </a:br>
            <a:r>
              <a:rPr lang="en-US">
                <a:latin typeface="CiscoSansTT Light"/>
                <a:ea typeface="ＭＳ Ｐゴシック"/>
                <a:cs typeface="CiscoSansTT Light"/>
              </a:rPr>
              <a:t>Vector Databases</a:t>
            </a:r>
            <a:endParaRPr lang="en-US"/>
          </a:p>
          <a:p>
            <a:endParaRPr lang="en-US"/>
          </a:p>
        </p:txBody>
      </p:sp>
      <p:grpSp>
        <p:nvGrpSpPr>
          <p:cNvPr id="4" name="Group 3">
            <a:extLst>
              <a:ext uri="{FF2B5EF4-FFF2-40B4-BE49-F238E27FC236}">
                <a16:creationId xmlns:a16="http://schemas.microsoft.com/office/drawing/2014/main" id="{065F5D7D-C427-98F0-AF2E-91A3A0B39EE6}"/>
              </a:ext>
            </a:extLst>
          </p:cNvPr>
          <p:cNvGrpSpPr/>
          <p:nvPr/>
        </p:nvGrpSpPr>
        <p:grpSpPr>
          <a:xfrm>
            <a:off x="7085756" y="4201925"/>
            <a:ext cx="1160280" cy="1489680"/>
            <a:chOff x="7096773" y="4102773"/>
            <a:chExt cx="1160280" cy="1489680"/>
          </a:xfrm>
        </p:grpSpPr>
        <p:grpSp>
          <p:nvGrpSpPr>
            <p:cNvPr id="5" name="Group 4">
              <a:extLst>
                <a:ext uri="{FF2B5EF4-FFF2-40B4-BE49-F238E27FC236}">
                  <a16:creationId xmlns:a16="http://schemas.microsoft.com/office/drawing/2014/main" id="{E7FFF880-BEF0-90F4-2EB6-259BE2E23427}"/>
                </a:ext>
              </a:extLst>
            </p:cNvPr>
            <p:cNvGrpSpPr/>
            <p:nvPr/>
          </p:nvGrpSpPr>
          <p:grpSpPr>
            <a:xfrm>
              <a:off x="7253013" y="4556733"/>
              <a:ext cx="598680" cy="1035720"/>
              <a:chOff x="7253013" y="4556733"/>
              <a:chExt cx="598680" cy="1035720"/>
            </a:xfrm>
          </p:grpSpPr>
          <mc:AlternateContent xmlns:mc="http://schemas.openxmlformats.org/markup-compatibility/2006">
            <mc:Choice xmlns:p14="http://schemas.microsoft.com/office/powerpoint/2010/main" Requires="p14">
              <p:contentPart p14:bwMode="auto" r:id="rId2">
                <p14:nvContentPartPr>
                  <p14:cNvPr id="12" name="Ink 11">
                    <a:extLst>
                      <a:ext uri="{FF2B5EF4-FFF2-40B4-BE49-F238E27FC236}">
                        <a16:creationId xmlns:a16="http://schemas.microsoft.com/office/drawing/2014/main" id="{436DE82F-4C4C-9EFB-2913-82A033BAE600}"/>
                      </a:ext>
                    </a:extLst>
                  </p14:cNvPr>
                  <p14:cNvContentPartPr/>
                  <p14:nvPr/>
                </p14:nvContentPartPr>
                <p14:xfrm>
                  <a:off x="7322853" y="4556733"/>
                  <a:ext cx="221040" cy="237600"/>
                </p14:xfrm>
              </p:contentPart>
            </mc:Choice>
            <mc:Fallback>
              <p:pic>
                <p:nvPicPr>
                  <p:cNvPr id="12" name="Ink 11">
                    <a:extLst>
                      <a:ext uri="{FF2B5EF4-FFF2-40B4-BE49-F238E27FC236}">
                        <a16:creationId xmlns:a16="http://schemas.microsoft.com/office/drawing/2014/main" id="{436DE82F-4C4C-9EFB-2913-82A033BAE600}"/>
                      </a:ext>
                    </a:extLst>
                  </p:cNvPr>
                  <p:cNvPicPr/>
                  <p:nvPr/>
                </p:nvPicPr>
                <p:blipFill>
                  <a:blip r:embed="rId3"/>
                  <a:stretch>
                    <a:fillRect/>
                  </a:stretch>
                </p:blipFill>
                <p:spPr>
                  <a:xfrm>
                    <a:off x="7312053" y="4545933"/>
                    <a:ext cx="242280" cy="25884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13" name="Ink 12">
                    <a:extLst>
                      <a:ext uri="{FF2B5EF4-FFF2-40B4-BE49-F238E27FC236}">
                        <a16:creationId xmlns:a16="http://schemas.microsoft.com/office/drawing/2014/main" id="{65B696AA-F53D-792A-F82F-698CA778AC3F}"/>
                      </a:ext>
                    </a:extLst>
                  </p14:cNvPr>
                  <p14:cNvContentPartPr/>
                  <p14:nvPr/>
                </p14:nvContentPartPr>
                <p14:xfrm>
                  <a:off x="7538133" y="4578333"/>
                  <a:ext cx="221760" cy="204480"/>
                </p14:xfrm>
              </p:contentPart>
            </mc:Choice>
            <mc:Fallback>
              <p:pic>
                <p:nvPicPr>
                  <p:cNvPr id="13" name="Ink 12">
                    <a:extLst>
                      <a:ext uri="{FF2B5EF4-FFF2-40B4-BE49-F238E27FC236}">
                        <a16:creationId xmlns:a16="http://schemas.microsoft.com/office/drawing/2014/main" id="{65B696AA-F53D-792A-F82F-698CA778AC3F}"/>
                      </a:ext>
                    </a:extLst>
                  </p:cNvPr>
                  <p:cNvPicPr/>
                  <p:nvPr/>
                </p:nvPicPr>
                <p:blipFill>
                  <a:blip r:embed="rId5"/>
                  <a:stretch>
                    <a:fillRect/>
                  </a:stretch>
                </p:blipFill>
                <p:spPr>
                  <a:xfrm>
                    <a:off x="7527333" y="4567533"/>
                    <a:ext cx="243000" cy="22572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14" name="Ink 13">
                    <a:extLst>
                      <a:ext uri="{FF2B5EF4-FFF2-40B4-BE49-F238E27FC236}">
                        <a16:creationId xmlns:a16="http://schemas.microsoft.com/office/drawing/2014/main" id="{355F0479-746E-8AF5-E058-3D43F61BB4E7}"/>
                      </a:ext>
                    </a:extLst>
                  </p14:cNvPr>
                  <p14:cNvContentPartPr/>
                  <p14:nvPr/>
                </p14:nvContentPartPr>
                <p14:xfrm>
                  <a:off x="7455693" y="4662933"/>
                  <a:ext cx="56160" cy="56880"/>
                </p14:xfrm>
              </p:contentPart>
            </mc:Choice>
            <mc:Fallback>
              <p:pic>
                <p:nvPicPr>
                  <p:cNvPr id="14" name="Ink 13">
                    <a:extLst>
                      <a:ext uri="{FF2B5EF4-FFF2-40B4-BE49-F238E27FC236}">
                        <a16:creationId xmlns:a16="http://schemas.microsoft.com/office/drawing/2014/main" id="{355F0479-746E-8AF5-E058-3D43F61BB4E7}"/>
                      </a:ext>
                    </a:extLst>
                  </p:cNvPr>
                  <p:cNvPicPr/>
                  <p:nvPr/>
                </p:nvPicPr>
                <p:blipFill>
                  <a:blip r:embed="rId7"/>
                  <a:stretch>
                    <a:fillRect/>
                  </a:stretch>
                </p:blipFill>
                <p:spPr>
                  <a:xfrm>
                    <a:off x="7444962" y="4652064"/>
                    <a:ext cx="77265" cy="78255"/>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15" name="Ink 14">
                    <a:extLst>
                      <a:ext uri="{FF2B5EF4-FFF2-40B4-BE49-F238E27FC236}">
                        <a16:creationId xmlns:a16="http://schemas.microsoft.com/office/drawing/2014/main" id="{2F7B771E-C493-4F1A-D35E-2ACDFB336C13}"/>
                      </a:ext>
                    </a:extLst>
                  </p14:cNvPr>
                  <p14:cNvContentPartPr/>
                  <p14:nvPr/>
                </p14:nvContentPartPr>
                <p14:xfrm>
                  <a:off x="7575573" y="4661133"/>
                  <a:ext cx="59760" cy="82080"/>
                </p14:xfrm>
              </p:contentPart>
            </mc:Choice>
            <mc:Fallback>
              <p:pic>
                <p:nvPicPr>
                  <p:cNvPr id="15" name="Ink 14">
                    <a:extLst>
                      <a:ext uri="{FF2B5EF4-FFF2-40B4-BE49-F238E27FC236}">
                        <a16:creationId xmlns:a16="http://schemas.microsoft.com/office/drawing/2014/main" id="{2F7B771E-C493-4F1A-D35E-2ACDFB336C13}"/>
                      </a:ext>
                    </a:extLst>
                  </p:cNvPr>
                  <p:cNvPicPr/>
                  <p:nvPr/>
                </p:nvPicPr>
                <p:blipFill>
                  <a:blip r:embed="rId9"/>
                  <a:stretch>
                    <a:fillRect/>
                  </a:stretch>
                </p:blipFill>
                <p:spPr>
                  <a:xfrm>
                    <a:off x="7564773" y="4650333"/>
                    <a:ext cx="81000" cy="10332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16" name="Ink 15">
                    <a:extLst>
                      <a:ext uri="{FF2B5EF4-FFF2-40B4-BE49-F238E27FC236}">
                        <a16:creationId xmlns:a16="http://schemas.microsoft.com/office/drawing/2014/main" id="{EFD4BD7A-34BA-DDB2-DCA1-11D6004AF6AF}"/>
                      </a:ext>
                    </a:extLst>
                  </p14:cNvPr>
                  <p14:cNvContentPartPr/>
                  <p14:nvPr/>
                </p14:nvContentPartPr>
                <p14:xfrm>
                  <a:off x="7274253" y="4748253"/>
                  <a:ext cx="527400" cy="383760"/>
                </p14:xfrm>
              </p:contentPart>
            </mc:Choice>
            <mc:Fallback>
              <p:pic>
                <p:nvPicPr>
                  <p:cNvPr id="16" name="Ink 15">
                    <a:extLst>
                      <a:ext uri="{FF2B5EF4-FFF2-40B4-BE49-F238E27FC236}">
                        <a16:creationId xmlns:a16="http://schemas.microsoft.com/office/drawing/2014/main" id="{EFD4BD7A-34BA-DDB2-DCA1-11D6004AF6AF}"/>
                      </a:ext>
                    </a:extLst>
                  </p:cNvPr>
                  <p:cNvPicPr/>
                  <p:nvPr/>
                </p:nvPicPr>
                <p:blipFill>
                  <a:blip r:embed="rId11"/>
                  <a:stretch>
                    <a:fillRect/>
                  </a:stretch>
                </p:blipFill>
                <p:spPr>
                  <a:xfrm>
                    <a:off x="7263460" y="4737453"/>
                    <a:ext cx="548626" cy="40500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17" name="Ink 16">
                    <a:extLst>
                      <a:ext uri="{FF2B5EF4-FFF2-40B4-BE49-F238E27FC236}">
                        <a16:creationId xmlns:a16="http://schemas.microsoft.com/office/drawing/2014/main" id="{5E0384D9-375F-C7DA-A920-71A10D053045}"/>
                      </a:ext>
                    </a:extLst>
                  </p14:cNvPr>
                  <p14:cNvContentPartPr/>
                  <p14:nvPr/>
                </p14:nvContentPartPr>
                <p14:xfrm>
                  <a:off x="7435173" y="4981173"/>
                  <a:ext cx="218160" cy="125640"/>
                </p14:xfrm>
              </p:contentPart>
            </mc:Choice>
            <mc:Fallback>
              <p:pic>
                <p:nvPicPr>
                  <p:cNvPr id="17" name="Ink 16">
                    <a:extLst>
                      <a:ext uri="{FF2B5EF4-FFF2-40B4-BE49-F238E27FC236}">
                        <a16:creationId xmlns:a16="http://schemas.microsoft.com/office/drawing/2014/main" id="{5E0384D9-375F-C7DA-A920-71A10D053045}"/>
                      </a:ext>
                    </a:extLst>
                  </p:cNvPr>
                  <p:cNvPicPr/>
                  <p:nvPr/>
                </p:nvPicPr>
                <p:blipFill>
                  <a:blip r:embed="rId13"/>
                  <a:stretch>
                    <a:fillRect/>
                  </a:stretch>
                </p:blipFill>
                <p:spPr>
                  <a:xfrm>
                    <a:off x="7424355" y="4970373"/>
                    <a:ext cx="239435" cy="14688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18" name="Ink 17">
                    <a:extLst>
                      <a:ext uri="{FF2B5EF4-FFF2-40B4-BE49-F238E27FC236}">
                        <a16:creationId xmlns:a16="http://schemas.microsoft.com/office/drawing/2014/main" id="{1115EB87-BECC-88DC-DAA4-B127C091A90B}"/>
                      </a:ext>
                    </a:extLst>
                  </p14:cNvPr>
                  <p14:cNvContentPartPr/>
                  <p14:nvPr/>
                </p14:nvContentPartPr>
                <p14:xfrm>
                  <a:off x="7253013" y="5116533"/>
                  <a:ext cx="158760" cy="420120"/>
                </p14:xfrm>
              </p:contentPart>
            </mc:Choice>
            <mc:Fallback>
              <p:pic>
                <p:nvPicPr>
                  <p:cNvPr id="18" name="Ink 17">
                    <a:extLst>
                      <a:ext uri="{FF2B5EF4-FFF2-40B4-BE49-F238E27FC236}">
                        <a16:creationId xmlns:a16="http://schemas.microsoft.com/office/drawing/2014/main" id="{1115EB87-BECC-88DC-DAA4-B127C091A90B}"/>
                      </a:ext>
                    </a:extLst>
                  </p:cNvPr>
                  <p:cNvPicPr/>
                  <p:nvPr/>
                </p:nvPicPr>
                <p:blipFill>
                  <a:blip r:embed="rId15"/>
                  <a:stretch>
                    <a:fillRect/>
                  </a:stretch>
                </p:blipFill>
                <p:spPr>
                  <a:xfrm>
                    <a:off x="7242213" y="5105733"/>
                    <a:ext cx="180000" cy="44136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19" name="Ink 18">
                    <a:extLst>
                      <a:ext uri="{FF2B5EF4-FFF2-40B4-BE49-F238E27FC236}">
                        <a16:creationId xmlns:a16="http://schemas.microsoft.com/office/drawing/2014/main" id="{7CDF4355-8039-8364-8A3C-A2D13A456E1B}"/>
                      </a:ext>
                    </a:extLst>
                  </p14:cNvPr>
                  <p14:cNvContentPartPr/>
                  <p14:nvPr/>
                </p14:nvContentPartPr>
                <p14:xfrm>
                  <a:off x="7716333" y="5123013"/>
                  <a:ext cx="135360" cy="404280"/>
                </p14:xfrm>
              </p:contentPart>
            </mc:Choice>
            <mc:Fallback>
              <p:pic>
                <p:nvPicPr>
                  <p:cNvPr id="19" name="Ink 18">
                    <a:extLst>
                      <a:ext uri="{FF2B5EF4-FFF2-40B4-BE49-F238E27FC236}">
                        <a16:creationId xmlns:a16="http://schemas.microsoft.com/office/drawing/2014/main" id="{7CDF4355-8039-8364-8A3C-A2D13A456E1B}"/>
                      </a:ext>
                    </a:extLst>
                  </p:cNvPr>
                  <p:cNvPicPr/>
                  <p:nvPr/>
                </p:nvPicPr>
                <p:blipFill>
                  <a:blip r:embed="rId17"/>
                  <a:stretch>
                    <a:fillRect/>
                  </a:stretch>
                </p:blipFill>
                <p:spPr>
                  <a:xfrm>
                    <a:off x="7705533" y="5112213"/>
                    <a:ext cx="156600" cy="42552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20" name="Ink 19">
                    <a:extLst>
                      <a:ext uri="{FF2B5EF4-FFF2-40B4-BE49-F238E27FC236}">
                        <a16:creationId xmlns:a16="http://schemas.microsoft.com/office/drawing/2014/main" id="{86221BDF-2816-39BB-45D4-733880267028}"/>
                      </a:ext>
                    </a:extLst>
                  </p14:cNvPr>
                  <p14:cNvContentPartPr/>
                  <p14:nvPr/>
                </p14:nvContentPartPr>
                <p14:xfrm>
                  <a:off x="7409613" y="5402013"/>
                  <a:ext cx="137880" cy="190440"/>
                </p14:xfrm>
              </p:contentPart>
            </mc:Choice>
            <mc:Fallback>
              <p:pic>
                <p:nvPicPr>
                  <p:cNvPr id="20" name="Ink 19">
                    <a:extLst>
                      <a:ext uri="{FF2B5EF4-FFF2-40B4-BE49-F238E27FC236}">
                        <a16:creationId xmlns:a16="http://schemas.microsoft.com/office/drawing/2014/main" id="{86221BDF-2816-39BB-45D4-733880267028}"/>
                      </a:ext>
                    </a:extLst>
                  </p:cNvPr>
                  <p:cNvPicPr/>
                  <p:nvPr/>
                </p:nvPicPr>
                <p:blipFill>
                  <a:blip r:embed="rId19"/>
                  <a:stretch>
                    <a:fillRect/>
                  </a:stretch>
                </p:blipFill>
                <p:spPr>
                  <a:xfrm>
                    <a:off x="7398813" y="5391213"/>
                    <a:ext cx="159120" cy="21168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20">
              <p14:nvContentPartPr>
                <p14:cNvPr id="6" name="Ink 5">
                  <a:extLst>
                    <a:ext uri="{FF2B5EF4-FFF2-40B4-BE49-F238E27FC236}">
                      <a16:creationId xmlns:a16="http://schemas.microsoft.com/office/drawing/2014/main" id="{DC202E8D-9F2A-AE48-0F35-3FC257F841F9}"/>
                    </a:ext>
                  </a:extLst>
                </p14:cNvPr>
                <p14:cNvContentPartPr/>
                <p14:nvPr/>
              </p14:nvContentPartPr>
              <p14:xfrm>
                <a:off x="7609413" y="5403813"/>
                <a:ext cx="135360" cy="157320"/>
              </p14:xfrm>
            </p:contentPart>
          </mc:Choice>
          <mc:Fallback>
            <p:pic>
              <p:nvPicPr>
                <p:cNvPr id="6" name="Ink 5">
                  <a:extLst>
                    <a:ext uri="{FF2B5EF4-FFF2-40B4-BE49-F238E27FC236}">
                      <a16:creationId xmlns:a16="http://schemas.microsoft.com/office/drawing/2014/main" id="{DC202E8D-9F2A-AE48-0F35-3FC257F841F9}"/>
                    </a:ext>
                  </a:extLst>
                </p:cNvPr>
                <p:cNvPicPr/>
                <p:nvPr/>
              </p:nvPicPr>
              <p:blipFill>
                <a:blip r:embed="rId21"/>
                <a:stretch>
                  <a:fillRect/>
                </a:stretch>
              </p:blipFill>
              <p:spPr>
                <a:xfrm>
                  <a:off x="7598613" y="5393013"/>
                  <a:ext cx="156600" cy="17856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7" name="Ink 6">
                  <a:extLst>
                    <a:ext uri="{FF2B5EF4-FFF2-40B4-BE49-F238E27FC236}">
                      <a16:creationId xmlns:a16="http://schemas.microsoft.com/office/drawing/2014/main" id="{8D24DC3E-BF1D-C622-9D25-030ED170C592}"/>
                    </a:ext>
                  </a:extLst>
                </p14:cNvPr>
                <p14:cNvContentPartPr/>
                <p14:nvPr/>
              </p14:nvContentPartPr>
              <p14:xfrm>
                <a:off x="7880853" y="5256573"/>
                <a:ext cx="130320" cy="100080"/>
              </p14:xfrm>
            </p:contentPart>
          </mc:Choice>
          <mc:Fallback>
            <p:pic>
              <p:nvPicPr>
                <p:cNvPr id="7" name="Ink 6">
                  <a:extLst>
                    <a:ext uri="{FF2B5EF4-FFF2-40B4-BE49-F238E27FC236}">
                      <a16:creationId xmlns:a16="http://schemas.microsoft.com/office/drawing/2014/main" id="{8D24DC3E-BF1D-C622-9D25-030ED170C592}"/>
                    </a:ext>
                  </a:extLst>
                </p:cNvPr>
                <p:cNvPicPr/>
                <p:nvPr/>
              </p:nvPicPr>
              <p:blipFill>
                <a:blip r:embed="rId23"/>
                <a:stretch>
                  <a:fillRect/>
                </a:stretch>
              </p:blipFill>
              <p:spPr>
                <a:xfrm>
                  <a:off x="7870053" y="5245773"/>
                  <a:ext cx="151560" cy="12132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8" name="Ink 7">
                  <a:extLst>
                    <a:ext uri="{FF2B5EF4-FFF2-40B4-BE49-F238E27FC236}">
                      <a16:creationId xmlns:a16="http://schemas.microsoft.com/office/drawing/2014/main" id="{BBA63254-211D-82EA-95EC-78B84C8A900F}"/>
                    </a:ext>
                  </a:extLst>
                </p14:cNvPr>
                <p14:cNvContentPartPr/>
                <p14:nvPr/>
              </p14:nvContentPartPr>
              <p14:xfrm>
                <a:off x="7096773" y="5276373"/>
                <a:ext cx="137520" cy="138240"/>
              </p14:xfrm>
            </p:contentPart>
          </mc:Choice>
          <mc:Fallback>
            <p:pic>
              <p:nvPicPr>
                <p:cNvPr id="8" name="Ink 7">
                  <a:extLst>
                    <a:ext uri="{FF2B5EF4-FFF2-40B4-BE49-F238E27FC236}">
                      <a16:creationId xmlns:a16="http://schemas.microsoft.com/office/drawing/2014/main" id="{BBA63254-211D-82EA-95EC-78B84C8A900F}"/>
                    </a:ext>
                  </a:extLst>
                </p:cNvPr>
                <p:cNvPicPr/>
                <p:nvPr/>
              </p:nvPicPr>
              <p:blipFill>
                <a:blip r:embed="rId25"/>
                <a:stretch>
                  <a:fillRect/>
                </a:stretch>
              </p:blipFill>
              <p:spPr>
                <a:xfrm>
                  <a:off x="7086001" y="5265573"/>
                  <a:ext cx="158705" cy="15948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9" name="Ink 8">
                  <a:extLst>
                    <a:ext uri="{FF2B5EF4-FFF2-40B4-BE49-F238E27FC236}">
                      <a16:creationId xmlns:a16="http://schemas.microsoft.com/office/drawing/2014/main" id="{1DA4D6DB-EED7-A022-1824-92C08C5208EC}"/>
                    </a:ext>
                  </a:extLst>
                </p14:cNvPr>
                <p14:cNvContentPartPr/>
                <p14:nvPr/>
              </p14:nvContentPartPr>
              <p14:xfrm>
                <a:off x="7924053" y="5352693"/>
                <a:ext cx="84600" cy="216000"/>
              </p14:xfrm>
            </p:contentPart>
          </mc:Choice>
          <mc:Fallback>
            <p:pic>
              <p:nvPicPr>
                <p:cNvPr id="9" name="Ink 8">
                  <a:extLst>
                    <a:ext uri="{FF2B5EF4-FFF2-40B4-BE49-F238E27FC236}">
                      <a16:creationId xmlns:a16="http://schemas.microsoft.com/office/drawing/2014/main" id="{1DA4D6DB-EED7-A022-1824-92C08C5208EC}"/>
                    </a:ext>
                  </a:extLst>
                </p:cNvPr>
                <p:cNvPicPr/>
                <p:nvPr/>
              </p:nvPicPr>
              <p:blipFill>
                <a:blip r:embed="rId27"/>
                <a:stretch>
                  <a:fillRect/>
                </a:stretch>
              </p:blipFill>
              <p:spPr>
                <a:xfrm>
                  <a:off x="7913253" y="5341911"/>
                  <a:ext cx="105840" cy="237205"/>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10" name="Ink 9">
                  <a:extLst>
                    <a:ext uri="{FF2B5EF4-FFF2-40B4-BE49-F238E27FC236}">
                      <a16:creationId xmlns:a16="http://schemas.microsoft.com/office/drawing/2014/main" id="{74453A7F-E51E-8839-6F00-707A30F7B144}"/>
                    </a:ext>
                  </a:extLst>
                </p14:cNvPr>
                <p14:cNvContentPartPr/>
                <p14:nvPr/>
              </p14:nvContentPartPr>
              <p14:xfrm>
                <a:off x="7935933" y="4427853"/>
                <a:ext cx="191160" cy="829080"/>
              </p14:xfrm>
            </p:contentPart>
          </mc:Choice>
          <mc:Fallback>
            <p:pic>
              <p:nvPicPr>
                <p:cNvPr id="10" name="Ink 9">
                  <a:extLst>
                    <a:ext uri="{FF2B5EF4-FFF2-40B4-BE49-F238E27FC236}">
                      <a16:creationId xmlns:a16="http://schemas.microsoft.com/office/drawing/2014/main" id="{74453A7F-E51E-8839-6F00-707A30F7B144}"/>
                    </a:ext>
                  </a:extLst>
                </p:cNvPr>
                <p:cNvPicPr/>
                <p:nvPr/>
              </p:nvPicPr>
              <p:blipFill>
                <a:blip r:embed="rId29"/>
                <a:stretch>
                  <a:fillRect/>
                </a:stretch>
              </p:blipFill>
              <p:spPr>
                <a:xfrm>
                  <a:off x="7925113" y="4417053"/>
                  <a:ext cx="212440" cy="85032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11" name="Ink 10">
                  <a:extLst>
                    <a:ext uri="{FF2B5EF4-FFF2-40B4-BE49-F238E27FC236}">
                      <a16:creationId xmlns:a16="http://schemas.microsoft.com/office/drawing/2014/main" id="{B7EED669-B303-1309-DC31-AFF900BDD379}"/>
                    </a:ext>
                  </a:extLst>
                </p14:cNvPr>
                <p14:cNvContentPartPr/>
                <p14:nvPr/>
              </p14:nvContentPartPr>
              <p14:xfrm>
                <a:off x="7902093" y="4102773"/>
                <a:ext cx="354960" cy="313200"/>
              </p14:xfrm>
            </p:contentPart>
          </mc:Choice>
          <mc:Fallback>
            <p:pic>
              <p:nvPicPr>
                <p:cNvPr id="11" name="Ink 10">
                  <a:extLst>
                    <a:ext uri="{FF2B5EF4-FFF2-40B4-BE49-F238E27FC236}">
                      <a16:creationId xmlns:a16="http://schemas.microsoft.com/office/drawing/2014/main" id="{B7EED669-B303-1309-DC31-AFF900BDD379}"/>
                    </a:ext>
                  </a:extLst>
                </p:cNvPr>
                <p:cNvPicPr/>
                <p:nvPr/>
              </p:nvPicPr>
              <p:blipFill>
                <a:blip r:embed="rId31"/>
                <a:stretch>
                  <a:fillRect/>
                </a:stretch>
              </p:blipFill>
              <p:spPr>
                <a:xfrm>
                  <a:off x="7891293" y="4091973"/>
                  <a:ext cx="376200" cy="334440"/>
                </a:xfrm>
                <a:prstGeom prst="rect">
                  <a:avLst/>
                </a:prstGeom>
              </p:spPr>
            </p:pic>
          </mc:Fallback>
        </mc:AlternateContent>
      </p:grpSp>
    </p:spTree>
    <p:extLst>
      <p:ext uri="{BB962C8B-B14F-4D97-AF65-F5344CB8AC3E}">
        <p14:creationId xmlns:p14="http://schemas.microsoft.com/office/powerpoint/2010/main" val="3686486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2000" fill="hold"/>
                                        <p:tgtEl>
                                          <p:spTgt spid="4"/>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74DEC2-B017-573D-1F72-92C660E1EF4A}"/>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15D83D09-45B7-6DA3-D679-35330EF10CB5}"/>
              </a:ext>
            </a:extLst>
          </p:cNvPr>
          <p:cNvSpPr>
            <a:spLocks noGrp="1"/>
          </p:cNvSpPr>
          <p:nvPr>
            <p:ph type="body" sz="quarter" idx="13"/>
          </p:nvPr>
        </p:nvSpPr>
        <p:spPr>
          <a:xfrm>
            <a:off x="1350321" y="3652167"/>
            <a:ext cx="9488181" cy="669674"/>
          </a:xfrm>
        </p:spPr>
        <p:txBody>
          <a:bodyPr vert="horz" lIns="0" tIns="0" rIns="0" bIns="0" rtlCol="0" anchor="t">
            <a:noAutofit/>
          </a:bodyPr>
          <a:lstStyle/>
          <a:p>
            <a:r>
              <a:rPr lang="en-US">
                <a:latin typeface="CiscoSansTT Light"/>
                <a:ea typeface="ＭＳ Ｐゴシック"/>
                <a:cs typeface="CiscoSansTT Light"/>
              </a:rPr>
              <a:t>What you didn't see in RAG Flow:</a:t>
            </a:r>
            <a:br>
              <a:rPr lang="en-US">
                <a:latin typeface="CiscoSansTT Light"/>
                <a:ea typeface="ＭＳ Ｐゴシック"/>
                <a:cs typeface="CiscoSansTT Light"/>
              </a:rPr>
            </a:br>
            <a:r>
              <a:rPr lang="en-US">
                <a:solidFill>
                  <a:srgbClr val="FFFFFF"/>
                </a:solidFill>
                <a:latin typeface="CiscoSansTT Light"/>
                <a:ea typeface="ＭＳ Ｐゴシック"/>
                <a:cs typeface="CiscoSansTT Light"/>
              </a:rPr>
              <a:t>Vector Databases</a:t>
            </a:r>
            <a:endParaRPr lang="es-ES"/>
          </a:p>
        </p:txBody>
      </p:sp>
      <p:sp>
        <p:nvSpPr>
          <p:cNvPr id="3" name="Text Placeholder 2">
            <a:extLst>
              <a:ext uri="{FF2B5EF4-FFF2-40B4-BE49-F238E27FC236}">
                <a16:creationId xmlns:a16="http://schemas.microsoft.com/office/drawing/2014/main" id="{0727BC8E-6253-25AB-F042-5B561DD2C345}"/>
              </a:ext>
            </a:extLst>
          </p:cNvPr>
          <p:cNvSpPr>
            <a:spLocks noGrp="1"/>
          </p:cNvSpPr>
          <p:nvPr>
            <p:ph type="body" sz="quarter" idx="14"/>
          </p:nvPr>
        </p:nvSpPr>
        <p:spPr>
          <a:xfrm>
            <a:off x="1400593" y="2865980"/>
            <a:ext cx="9488181" cy="669674"/>
          </a:xfrm>
        </p:spPr>
        <p:txBody>
          <a:bodyPr vert="horz" lIns="0" tIns="0" rIns="0" bIns="0" rtlCol="0" anchor="t">
            <a:noAutofit/>
          </a:bodyPr>
          <a:lstStyle/>
          <a:p>
            <a:r>
              <a:rPr lang="en-US">
                <a:latin typeface="CiscoSansTT Light"/>
                <a:ea typeface="ＭＳ Ｐゴシック"/>
                <a:cs typeface="CiscoSansTT Light"/>
              </a:rPr>
              <a:t>Apply AI: RAG</a:t>
            </a:r>
          </a:p>
        </p:txBody>
      </p:sp>
    </p:spTree>
    <p:extLst>
      <p:ext uri="{BB962C8B-B14F-4D97-AF65-F5344CB8AC3E}">
        <p14:creationId xmlns:p14="http://schemas.microsoft.com/office/powerpoint/2010/main" val="310976794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021155-D7A4-2A11-D822-65C6284457EF}"/>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00FA3951-0CB5-0093-F820-19BEEBF84440}"/>
              </a:ext>
            </a:extLst>
          </p:cNvPr>
          <p:cNvSpPr>
            <a:spLocks noGrp="1"/>
          </p:cNvSpPr>
          <p:nvPr>
            <p:ph type="title"/>
          </p:nvPr>
        </p:nvSpPr>
        <p:spPr>
          <a:xfrm>
            <a:off x="257421" y="84964"/>
            <a:ext cx="10969943" cy="685800"/>
          </a:xfrm>
        </p:spPr>
        <p:txBody>
          <a:bodyPr/>
          <a:lstStyle/>
          <a:p>
            <a:r>
              <a:rPr lang="es-ES" sz="3550"/>
              <a:t>Vector </a:t>
            </a:r>
            <a:r>
              <a:rPr lang="es-ES" sz="3550" err="1"/>
              <a:t>Databases</a:t>
            </a:r>
            <a:endParaRPr lang="es-ES" err="1"/>
          </a:p>
        </p:txBody>
      </p:sp>
      <p:sp>
        <p:nvSpPr>
          <p:cNvPr id="5" name="TextBox 4">
            <a:extLst>
              <a:ext uri="{FF2B5EF4-FFF2-40B4-BE49-F238E27FC236}">
                <a16:creationId xmlns:a16="http://schemas.microsoft.com/office/drawing/2014/main" id="{DE4065B5-95BD-6EF5-7537-33A95F900110}"/>
              </a:ext>
            </a:extLst>
          </p:cNvPr>
          <p:cNvSpPr txBox="1"/>
          <p:nvPr/>
        </p:nvSpPr>
        <p:spPr>
          <a:xfrm>
            <a:off x="257448" y="995647"/>
            <a:ext cx="8860503" cy="2585323"/>
          </a:xfrm>
          <a:prstGeom prst="rect">
            <a:avLst/>
          </a:prstGeom>
          <a:noFill/>
        </p:spPr>
        <p:txBody>
          <a:bodyPr wrap="square" lIns="91440" tIns="45720" rIns="91440" bIns="45720" rtlCol="0" anchor="t">
            <a:spAutoFit/>
          </a:bodyPr>
          <a:lstStyle/>
          <a:p>
            <a:pPr marL="285750" indent="-285750">
              <a:buFont typeface="Arial"/>
              <a:buChar char="•"/>
            </a:pPr>
            <a:r>
              <a:rPr lang="en-US" dirty="0">
                <a:solidFill>
                  <a:schemeClr val="bg1"/>
                </a:solidFill>
                <a:latin typeface="CiscoSansTT Light"/>
                <a:ea typeface="ＭＳ Ｐゴシック"/>
                <a:cs typeface="Arial"/>
              </a:rPr>
              <a:t>A database that stores vectors (numbers) instead of just text</a:t>
            </a:r>
            <a:endParaRPr lang="es-ES" dirty="0">
              <a:solidFill>
                <a:schemeClr val="bg1"/>
              </a:solidFill>
              <a:latin typeface="CiscoSansTT Light"/>
            </a:endParaRPr>
          </a:p>
          <a:p>
            <a:pPr marL="285750" indent="-285750">
              <a:buFont typeface="Arial"/>
              <a:buChar char="•"/>
            </a:pPr>
            <a:r>
              <a:rPr lang="en-US" dirty="0">
                <a:solidFill>
                  <a:schemeClr val="bg1"/>
                </a:solidFill>
                <a:latin typeface="CiscoSansTT Light"/>
                <a:ea typeface="ＭＳ Ｐゴシック"/>
                <a:cs typeface="CiscoSansTT Light"/>
              </a:rPr>
              <a:t>Designed to find similar vectors quickly</a:t>
            </a:r>
            <a:endParaRPr lang="en-US" dirty="0">
              <a:solidFill>
                <a:schemeClr val="bg1"/>
              </a:solidFill>
            </a:endParaRPr>
          </a:p>
          <a:p>
            <a:pPr marL="285750" indent="-285750">
              <a:buFont typeface="Arial"/>
              <a:buChar char="•"/>
            </a:pPr>
            <a:r>
              <a:rPr lang="en-US" dirty="0">
                <a:solidFill>
                  <a:schemeClr val="bg1"/>
                </a:solidFill>
                <a:latin typeface="CiscoSansTT Light"/>
                <a:ea typeface="ＭＳ Ｐゴシック"/>
                <a:cs typeface="CiscoSansTT Light"/>
              </a:rPr>
              <a:t>Perfect for semantic search and AI applications</a:t>
            </a:r>
            <a:endParaRPr lang="en-US" dirty="0">
              <a:solidFill>
                <a:schemeClr val="bg1"/>
              </a:solidFill>
            </a:endParaRPr>
          </a:p>
          <a:p>
            <a:pPr marL="285750" indent="-285750">
              <a:buFont typeface="Arial"/>
              <a:buChar char="•"/>
            </a:pPr>
            <a:endParaRPr lang="en-US">
              <a:solidFill>
                <a:schemeClr val="bg1"/>
              </a:solidFill>
              <a:latin typeface="CiscoSansTT Light"/>
              <a:cs typeface="Arial"/>
            </a:endParaRPr>
          </a:p>
          <a:p>
            <a:pPr marL="285750" indent="-285750">
              <a:buFont typeface="Arial"/>
              <a:buChar char="•"/>
            </a:pPr>
            <a:r>
              <a:rPr lang="en-US" dirty="0" err="1">
                <a:solidFill>
                  <a:schemeClr val="bg1"/>
                </a:solidFill>
                <a:latin typeface="CiscoSansTT Light"/>
                <a:ea typeface="ＭＳ Ｐゴシック"/>
                <a:cs typeface="Arial"/>
              </a:rPr>
              <a:t>RAGFLow</a:t>
            </a:r>
            <a:r>
              <a:rPr lang="en-US" dirty="0">
                <a:solidFill>
                  <a:schemeClr val="bg1"/>
                </a:solidFill>
                <a:latin typeface="CiscoSansTT Light"/>
                <a:ea typeface="ＭＳ Ｐゴシック"/>
                <a:cs typeface="Arial"/>
              </a:rPr>
              <a:t> has this </a:t>
            </a:r>
            <a:r>
              <a:rPr lang="en-US" dirty="0" err="1">
                <a:solidFill>
                  <a:schemeClr val="bg1"/>
                </a:solidFill>
                <a:latin typeface="CiscoSansTT Light"/>
                <a:ea typeface="ＭＳ Ｐゴシック"/>
                <a:cs typeface="Arial"/>
              </a:rPr>
              <a:t>functionallity</a:t>
            </a:r>
            <a:r>
              <a:rPr lang="en-US" dirty="0">
                <a:solidFill>
                  <a:schemeClr val="bg1"/>
                </a:solidFill>
                <a:latin typeface="CiscoSansTT Light"/>
                <a:ea typeface="ＭＳ Ｐゴシック"/>
                <a:cs typeface="Arial"/>
              </a:rPr>
              <a:t> but is kind of hidden, it uses Elasticsearch</a:t>
            </a:r>
          </a:p>
          <a:p>
            <a:pPr marL="285750" indent="-285750">
              <a:buFont typeface="Arial"/>
              <a:buChar char="•"/>
            </a:pPr>
            <a:endParaRPr lang="en-US">
              <a:solidFill>
                <a:srgbClr val="475569"/>
              </a:solidFill>
              <a:latin typeface="CiscoSansTT ExtraLight"/>
              <a:cs typeface="CiscoSansTT ExtraLight"/>
            </a:endParaRPr>
          </a:p>
          <a:p>
            <a:pPr marL="285750" indent="-285750">
              <a:buFont typeface="Arial"/>
              <a:buChar char="•"/>
            </a:pPr>
            <a:endParaRPr lang="en-US">
              <a:solidFill>
                <a:srgbClr val="475569"/>
              </a:solidFill>
              <a:latin typeface="CiscoSansTT ExtraLight"/>
              <a:cs typeface="Segoe UI"/>
            </a:endParaRPr>
          </a:p>
          <a:p>
            <a:pPr marL="285750" indent="-285750">
              <a:buFont typeface="Arial"/>
              <a:buChar char="•"/>
            </a:pPr>
            <a:endParaRPr lang="en-US">
              <a:solidFill>
                <a:srgbClr val="475569"/>
              </a:solidFill>
              <a:latin typeface="CiscoSansTT ExtraLight"/>
              <a:cs typeface="Segoe UI"/>
            </a:endParaRPr>
          </a:p>
          <a:p>
            <a:endParaRPr lang="en-US">
              <a:solidFill>
                <a:srgbClr val="414244"/>
              </a:solidFill>
              <a:latin typeface="CiscoSansTT ExtraLight"/>
              <a:cs typeface="CiscoSansTT ExtraLight"/>
            </a:endParaRPr>
          </a:p>
        </p:txBody>
      </p:sp>
    </p:spTree>
    <p:extLst>
      <p:ext uri="{BB962C8B-B14F-4D97-AF65-F5344CB8AC3E}">
        <p14:creationId xmlns:p14="http://schemas.microsoft.com/office/powerpoint/2010/main" val="104829365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BEB76E-5E12-D231-8845-1148748AB0DB}"/>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1FAF9580-A03B-DE70-AD0E-674E8058ADD1}"/>
              </a:ext>
            </a:extLst>
          </p:cNvPr>
          <p:cNvSpPr>
            <a:spLocks noGrp="1"/>
          </p:cNvSpPr>
          <p:nvPr>
            <p:ph type="title"/>
          </p:nvPr>
        </p:nvSpPr>
        <p:spPr>
          <a:xfrm>
            <a:off x="54112" y="2555006"/>
            <a:ext cx="2469714" cy="685800"/>
          </a:xfrm>
        </p:spPr>
        <p:txBody>
          <a:bodyPr/>
          <a:lstStyle/>
          <a:p>
            <a:r>
              <a:rPr lang="es-ES" sz="3550"/>
              <a:t>Vector DB</a:t>
            </a:r>
            <a:endParaRPr lang="es-ES" err="1"/>
          </a:p>
        </p:txBody>
      </p:sp>
      <p:sp>
        <p:nvSpPr>
          <p:cNvPr id="5" name="TextBox 4">
            <a:extLst>
              <a:ext uri="{FF2B5EF4-FFF2-40B4-BE49-F238E27FC236}">
                <a16:creationId xmlns:a16="http://schemas.microsoft.com/office/drawing/2014/main" id="{08576B4D-B78A-43F8-5330-CF566A5070F2}"/>
              </a:ext>
            </a:extLst>
          </p:cNvPr>
          <p:cNvSpPr txBox="1"/>
          <p:nvPr/>
        </p:nvSpPr>
        <p:spPr>
          <a:xfrm>
            <a:off x="54139" y="3281647"/>
            <a:ext cx="4561982" cy="369332"/>
          </a:xfrm>
          <a:prstGeom prst="rect">
            <a:avLst/>
          </a:prstGeom>
          <a:noFill/>
        </p:spPr>
        <p:txBody>
          <a:bodyPr wrap="square" lIns="91440" tIns="45720" rIns="91440" bIns="45720" rtlCol="0" anchor="t">
            <a:spAutoFit/>
          </a:bodyPr>
          <a:lstStyle/>
          <a:p>
            <a:r>
              <a:rPr lang="en-US">
                <a:solidFill>
                  <a:schemeClr val="bg1"/>
                </a:solidFill>
                <a:latin typeface="CiscoSansTT Light"/>
                <a:ea typeface="ＭＳ Ｐゴシック"/>
                <a:cs typeface="Arial"/>
              </a:rPr>
              <a:t>Semantic: "cat" ≈ "feline" by meaning</a:t>
            </a:r>
            <a:endParaRPr lang="es-ES">
              <a:solidFill>
                <a:schemeClr val="bg1"/>
              </a:solidFill>
              <a:latin typeface="CiscoSansTT Light"/>
              <a:cs typeface="Arial"/>
            </a:endParaRPr>
          </a:p>
        </p:txBody>
      </p:sp>
      <p:sp>
        <p:nvSpPr>
          <p:cNvPr id="4" name="Título 1">
            <a:extLst>
              <a:ext uri="{FF2B5EF4-FFF2-40B4-BE49-F238E27FC236}">
                <a16:creationId xmlns:a16="http://schemas.microsoft.com/office/drawing/2014/main" id="{AB8AAE85-3444-5003-B240-C3D2304A583C}"/>
              </a:ext>
            </a:extLst>
          </p:cNvPr>
          <p:cNvSpPr txBox="1">
            <a:spLocks/>
          </p:cNvSpPr>
          <p:nvPr/>
        </p:nvSpPr>
        <p:spPr>
          <a:xfrm>
            <a:off x="6925373" y="2552423"/>
            <a:ext cx="5219218" cy="695486"/>
          </a:xfrm>
          <a:prstGeom prst="rect">
            <a:avLst/>
          </a:prstGeom>
        </p:spPr>
        <p:txBody>
          <a:bodyPr vert="horz" lIns="45720" tIns="45720" rIns="45720" bIns="45720" rtlCol="0" anchor="ctr">
            <a:noAutofit/>
          </a:bodyPr>
          <a:lstStyle>
            <a:lvl1pPr algn="l" defTabSz="912002" rtl="0" eaLnBrk="1" fontAlgn="base" hangingPunct="1">
              <a:lnSpc>
                <a:spcPct val="80000"/>
              </a:lnSpc>
              <a:spcBef>
                <a:spcPct val="0"/>
              </a:spcBef>
              <a:spcAft>
                <a:spcPct val="0"/>
              </a:spcAft>
              <a:defRPr lang="en-US" sz="3599" b="0" i="0" u="none" kern="1200" baseline="0">
                <a:solidFill>
                  <a:schemeClr val="tx1"/>
                </a:solidFill>
                <a:latin typeface="+mj-lt"/>
                <a:ea typeface="CiscoSansTT Thin" charset="0"/>
                <a:cs typeface="CiscoSansTT Thin" charset="0"/>
              </a:defRPr>
            </a:lvl1pPr>
            <a:lvl2pPr algn="l" defTabSz="912002" rtl="0" eaLnBrk="1" fontAlgn="base" hangingPunct="1">
              <a:lnSpc>
                <a:spcPct val="80000"/>
              </a:lnSpc>
              <a:spcBef>
                <a:spcPct val="0"/>
              </a:spcBef>
              <a:spcAft>
                <a:spcPct val="0"/>
              </a:spcAft>
              <a:defRPr sz="4266">
                <a:solidFill>
                  <a:srgbClr val="676767"/>
                </a:solidFill>
                <a:latin typeface="Arial" charset="0"/>
                <a:ea typeface="ＭＳ Ｐゴシック" charset="0"/>
              </a:defRPr>
            </a:lvl2pPr>
            <a:lvl3pPr algn="l" defTabSz="912002" rtl="0" eaLnBrk="1" fontAlgn="base" hangingPunct="1">
              <a:lnSpc>
                <a:spcPct val="80000"/>
              </a:lnSpc>
              <a:spcBef>
                <a:spcPct val="0"/>
              </a:spcBef>
              <a:spcAft>
                <a:spcPct val="0"/>
              </a:spcAft>
              <a:defRPr sz="4266">
                <a:solidFill>
                  <a:srgbClr val="676767"/>
                </a:solidFill>
                <a:latin typeface="Arial" charset="0"/>
                <a:ea typeface="ＭＳ Ｐゴシック" charset="0"/>
              </a:defRPr>
            </a:lvl3pPr>
            <a:lvl4pPr algn="l" defTabSz="912002" rtl="0" eaLnBrk="1" fontAlgn="base" hangingPunct="1">
              <a:lnSpc>
                <a:spcPct val="80000"/>
              </a:lnSpc>
              <a:spcBef>
                <a:spcPct val="0"/>
              </a:spcBef>
              <a:spcAft>
                <a:spcPct val="0"/>
              </a:spcAft>
              <a:defRPr sz="4266">
                <a:solidFill>
                  <a:srgbClr val="676767"/>
                </a:solidFill>
                <a:latin typeface="Arial" charset="0"/>
                <a:ea typeface="ＭＳ Ｐゴシック" charset="0"/>
              </a:defRPr>
            </a:lvl4pPr>
            <a:lvl5pPr algn="l" defTabSz="912002" rtl="0" eaLnBrk="1" fontAlgn="base" hangingPunct="1">
              <a:lnSpc>
                <a:spcPct val="80000"/>
              </a:lnSpc>
              <a:spcBef>
                <a:spcPct val="0"/>
              </a:spcBef>
              <a:spcAft>
                <a:spcPct val="0"/>
              </a:spcAft>
              <a:defRPr sz="4266">
                <a:solidFill>
                  <a:srgbClr val="676767"/>
                </a:solidFill>
                <a:latin typeface="Arial" charset="0"/>
                <a:ea typeface="ＭＳ Ｐゴシック" charset="0"/>
              </a:defRPr>
            </a:lvl5pPr>
            <a:lvl6pPr marL="609412" algn="l" defTabSz="912002" rtl="0" eaLnBrk="1" fontAlgn="base" hangingPunct="1">
              <a:lnSpc>
                <a:spcPct val="80000"/>
              </a:lnSpc>
              <a:spcBef>
                <a:spcPct val="0"/>
              </a:spcBef>
              <a:spcAft>
                <a:spcPct val="0"/>
              </a:spcAft>
              <a:defRPr sz="4266">
                <a:solidFill>
                  <a:srgbClr val="676767"/>
                </a:solidFill>
                <a:latin typeface="Arial" charset="0"/>
                <a:ea typeface="ＭＳ Ｐゴシック" charset="0"/>
              </a:defRPr>
            </a:lvl6pPr>
            <a:lvl7pPr marL="1218824" algn="l" defTabSz="912002" rtl="0" eaLnBrk="1" fontAlgn="base" hangingPunct="1">
              <a:lnSpc>
                <a:spcPct val="80000"/>
              </a:lnSpc>
              <a:spcBef>
                <a:spcPct val="0"/>
              </a:spcBef>
              <a:spcAft>
                <a:spcPct val="0"/>
              </a:spcAft>
              <a:defRPr sz="4266">
                <a:solidFill>
                  <a:srgbClr val="676767"/>
                </a:solidFill>
                <a:latin typeface="Arial" charset="0"/>
                <a:ea typeface="ＭＳ Ｐゴシック" charset="0"/>
              </a:defRPr>
            </a:lvl7pPr>
            <a:lvl8pPr marL="1828236" algn="l" defTabSz="912002" rtl="0" eaLnBrk="1" fontAlgn="base" hangingPunct="1">
              <a:lnSpc>
                <a:spcPct val="80000"/>
              </a:lnSpc>
              <a:spcBef>
                <a:spcPct val="0"/>
              </a:spcBef>
              <a:spcAft>
                <a:spcPct val="0"/>
              </a:spcAft>
              <a:defRPr sz="4266">
                <a:solidFill>
                  <a:srgbClr val="676767"/>
                </a:solidFill>
                <a:latin typeface="Arial" charset="0"/>
                <a:ea typeface="ＭＳ Ｐゴシック" charset="0"/>
              </a:defRPr>
            </a:lvl8pPr>
            <a:lvl9pPr marL="2437647" algn="l" defTabSz="912002" rtl="0" eaLnBrk="1" fontAlgn="base" hangingPunct="1">
              <a:lnSpc>
                <a:spcPct val="80000"/>
              </a:lnSpc>
              <a:spcBef>
                <a:spcPct val="0"/>
              </a:spcBef>
              <a:spcAft>
                <a:spcPct val="0"/>
              </a:spcAft>
              <a:defRPr sz="4266">
                <a:solidFill>
                  <a:srgbClr val="676767"/>
                </a:solidFill>
                <a:latin typeface="Arial" charset="0"/>
                <a:ea typeface="ＭＳ Ｐゴシック" charset="0"/>
              </a:defRPr>
            </a:lvl9pPr>
          </a:lstStyle>
          <a:p>
            <a:pPr algn="r"/>
            <a:r>
              <a:rPr lang="es-ES" sz="3550" err="1">
                <a:cs typeface="CiscoSansTT ExtraLight"/>
              </a:rPr>
              <a:t>Keyword</a:t>
            </a:r>
            <a:r>
              <a:rPr lang="es-ES" sz="3550">
                <a:cs typeface="CiscoSansTT ExtraLight"/>
              </a:rPr>
              <a:t> </a:t>
            </a:r>
            <a:r>
              <a:rPr lang="es-ES" sz="3550" err="1">
                <a:cs typeface="CiscoSansTT ExtraLight"/>
              </a:rPr>
              <a:t>Search</a:t>
            </a:r>
            <a:r>
              <a:rPr lang="es-ES" sz="3550">
                <a:cs typeface="CiscoSansTT ExtraLight"/>
              </a:rPr>
              <a:t> (BM25)</a:t>
            </a:r>
            <a:endParaRPr lang="en-US" sz="3550"/>
          </a:p>
        </p:txBody>
      </p:sp>
      <p:sp>
        <p:nvSpPr>
          <p:cNvPr id="6" name="TextBox 4">
            <a:extLst>
              <a:ext uri="{FF2B5EF4-FFF2-40B4-BE49-F238E27FC236}">
                <a16:creationId xmlns:a16="http://schemas.microsoft.com/office/drawing/2014/main" id="{1575B087-AF0C-BB55-B24B-BD398BFC783B}"/>
              </a:ext>
            </a:extLst>
          </p:cNvPr>
          <p:cNvSpPr txBox="1"/>
          <p:nvPr/>
        </p:nvSpPr>
        <p:spPr>
          <a:xfrm>
            <a:off x="7586233" y="3281647"/>
            <a:ext cx="4561982" cy="369332"/>
          </a:xfrm>
          <a:prstGeom prst="rect">
            <a:avLst/>
          </a:prstGeom>
          <a:noFill/>
        </p:spPr>
        <p:txBody>
          <a:bodyPr wrap="square" lIns="91440" tIns="45720" rIns="91440" bIns="45720" rtlCol="0" anchor="t">
            <a:spAutoFit/>
          </a:bodyPr>
          <a:lstStyle/>
          <a:p>
            <a:pPr algn="r"/>
            <a:r>
              <a:rPr lang="en-US">
                <a:solidFill>
                  <a:schemeClr val="bg1"/>
                </a:solidFill>
                <a:latin typeface="CiscoSansTT Light"/>
                <a:ea typeface="ＭＳ Ｐゴシック"/>
                <a:cs typeface="Arial"/>
              </a:rPr>
              <a:t>Fast but literal: "cat" ≠ "feline"</a:t>
            </a:r>
            <a:endParaRPr lang="es-ES">
              <a:solidFill>
                <a:schemeClr val="bg1"/>
              </a:solidFill>
              <a:latin typeface="CiscoSansTT Light"/>
              <a:ea typeface="ＭＳ Ｐゴシック"/>
              <a:cs typeface="Arial"/>
            </a:endParaRPr>
          </a:p>
        </p:txBody>
      </p:sp>
      <p:sp>
        <p:nvSpPr>
          <p:cNvPr id="8" name="Título 1">
            <a:extLst>
              <a:ext uri="{FF2B5EF4-FFF2-40B4-BE49-F238E27FC236}">
                <a16:creationId xmlns:a16="http://schemas.microsoft.com/office/drawing/2014/main" id="{1E1E2A1F-1B0B-18A8-AEFA-9C1B337FFBF3}"/>
              </a:ext>
            </a:extLst>
          </p:cNvPr>
          <p:cNvSpPr txBox="1">
            <a:spLocks/>
          </p:cNvSpPr>
          <p:nvPr/>
        </p:nvSpPr>
        <p:spPr>
          <a:xfrm>
            <a:off x="206512" y="248007"/>
            <a:ext cx="2469714" cy="685800"/>
          </a:xfrm>
          <a:prstGeom prst="rect">
            <a:avLst/>
          </a:prstGeom>
        </p:spPr>
        <p:txBody>
          <a:bodyPr vert="horz" lIns="45720" tIns="45720" rIns="45720" bIns="45720" rtlCol="0" anchor="ctr">
            <a:noAutofit/>
          </a:bodyPr>
          <a:lstStyle>
            <a:lvl1pPr algn="l" defTabSz="912002" rtl="0" eaLnBrk="1" fontAlgn="base" hangingPunct="1">
              <a:lnSpc>
                <a:spcPct val="80000"/>
              </a:lnSpc>
              <a:spcBef>
                <a:spcPct val="0"/>
              </a:spcBef>
              <a:spcAft>
                <a:spcPct val="0"/>
              </a:spcAft>
              <a:defRPr lang="en-US" sz="3599" b="0" i="0" u="none" kern="1200" baseline="0">
                <a:solidFill>
                  <a:schemeClr val="tx1"/>
                </a:solidFill>
                <a:latin typeface="+mj-lt"/>
                <a:ea typeface="CiscoSansTT Thin" charset="0"/>
                <a:cs typeface="CiscoSansTT Thin" charset="0"/>
              </a:defRPr>
            </a:lvl1pPr>
            <a:lvl2pPr algn="l" defTabSz="912002" rtl="0" eaLnBrk="1" fontAlgn="base" hangingPunct="1">
              <a:lnSpc>
                <a:spcPct val="80000"/>
              </a:lnSpc>
              <a:spcBef>
                <a:spcPct val="0"/>
              </a:spcBef>
              <a:spcAft>
                <a:spcPct val="0"/>
              </a:spcAft>
              <a:defRPr sz="4266">
                <a:solidFill>
                  <a:srgbClr val="676767"/>
                </a:solidFill>
                <a:latin typeface="Arial" charset="0"/>
                <a:ea typeface="ＭＳ Ｐゴシック" charset="0"/>
              </a:defRPr>
            </a:lvl2pPr>
            <a:lvl3pPr algn="l" defTabSz="912002" rtl="0" eaLnBrk="1" fontAlgn="base" hangingPunct="1">
              <a:lnSpc>
                <a:spcPct val="80000"/>
              </a:lnSpc>
              <a:spcBef>
                <a:spcPct val="0"/>
              </a:spcBef>
              <a:spcAft>
                <a:spcPct val="0"/>
              </a:spcAft>
              <a:defRPr sz="4266">
                <a:solidFill>
                  <a:srgbClr val="676767"/>
                </a:solidFill>
                <a:latin typeface="Arial" charset="0"/>
                <a:ea typeface="ＭＳ Ｐゴシック" charset="0"/>
              </a:defRPr>
            </a:lvl3pPr>
            <a:lvl4pPr algn="l" defTabSz="912002" rtl="0" eaLnBrk="1" fontAlgn="base" hangingPunct="1">
              <a:lnSpc>
                <a:spcPct val="80000"/>
              </a:lnSpc>
              <a:spcBef>
                <a:spcPct val="0"/>
              </a:spcBef>
              <a:spcAft>
                <a:spcPct val="0"/>
              </a:spcAft>
              <a:defRPr sz="4266">
                <a:solidFill>
                  <a:srgbClr val="676767"/>
                </a:solidFill>
                <a:latin typeface="Arial" charset="0"/>
                <a:ea typeface="ＭＳ Ｐゴシック" charset="0"/>
              </a:defRPr>
            </a:lvl4pPr>
            <a:lvl5pPr algn="l" defTabSz="912002" rtl="0" eaLnBrk="1" fontAlgn="base" hangingPunct="1">
              <a:lnSpc>
                <a:spcPct val="80000"/>
              </a:lnSpc>
              <a:spcBef>
                <a:spcPct val="0"/>
              </a:spcBef>
              <a:spcAft>
                <a:spcPct val="0"/>
              </a:spcAft>
              <a:defRPr sz="4266">
                <a:solidFill>
                  <a:srgbClr val="676767"/>
                </a:solidFill>
                <a:latin typeface="Arial" charset="0"/>
                <a:ea typeface="ＭＳ Ｐゴシック" charset="0"/>
              </a:defRPr>
            </a:lvl5pPr>
            <a:lvl6pPr marL="609412" algn="l" defTabSz="912002" rtl="0" eaLnBrk="1" fontAlgn="base" hangingPunct="1">
              <a:lnSpc>
                <a:spcPct val="80000"/>
              </a:lnSpc>
              <a:spcBef>
                <a:spcPct val="0"/>
              </a:spcBef>
              <a:spcAft>
                <a:spcPct val="0"/>
              </a:spcAft>
              <a:defRPr sz="4266">
                <a:solidFill>
                  <a:srgbClr val="676767"/>
                </a:solidFill>
                <a:latin typeface="Arial" charset="0"/>
                <a:ea typeface="ＭＳ Ｐゴシック" charset="0"/>
              </a:defRPr>
            </a:lvl6pPr>
            <a:lvl7pPr marL="1218824" algn="l" defTabSz="912002" rtl="0" eaLnBrk="1" fontAlgn="base" hangingPunct="1">
              <a:lnSpc>
                <a:spcPct val="80000"/>
              </a:lnSpc>
              <a:spcBef>
                <a:spcPct val="0"/>
              </a:spcBef>
              <a:spcAft>
                <a:spcPct val="0"/>
              </a:spcAft>
              <a:defRPr sz="4266">
                <a:solidFill>
                  <a:srgbClr val="676767"/>
                </a:solidFill>
                <a:latin typeface="Arial" charset="0"/>
                <a:ea typeface="ＭＳ Ｐゴシック" charset="0"/>
              </a:defRPr>
            </a:lvl7pPr>
            <a:lvl8pPr marL="1828236" algn="l" defTabSz="912002" rtl="0" eaLnBrk="1" fontAlgn="base" hangingPunct="1">
              <a:lnSpc>
                <a:spcPct val="80000"/>
              </a:lnSpc>
              <a:spcBef>
                <a:spcPct val="0"/>
              </a:spcBef>
              <a:spcAft>
                <a:spcPct val="0"/>
              </a:spcAft>
              <a:defRPr sz="4266">
                <a:solidFill>
                  <a:srgbClr val="676767"/>
                </a:solidFill>
                <a:latin typeface="Arial" charset="0"/>
                <a:ea typeface="ＭＳ Ｐゴシック" charset="0"/>
              </a:defRPr>
            </a:lvl8pPr>
            <a:lvl9pPr marL="2437647" algn="l" defTabSz="912002" rtl="0" eaLnBrk="1" fontAlgn="base" hangingPunct="1">
              <a:lnSpc>
                <a:spcPct val="80000"/>
              </a:lnSpc>
              <a:spcBef>
                <a:spcPct val="0"/>
              </a:spcBef>
              <a:spcAft>
                <a:spcPct val="0"/>
              </a:spcAft>
              <a:defRPr sz="4266">
                <a:solidFill>
                  <a:srgbClr val="676767"/>
                </a:solidFill>
                <a:latin typeface="Arial" charset="0"/>
                <a:ea typeface="ＭＳ Ｐゴシック" charset="0"/>
              </a:defRPr>
            </a:lvl9pPr>
          </a:lstStyle>
          <a:p>
            <a:r>
              <a:rPr lang="es-ES" sz="3550" err="1"/>
              <a:t>Analogy</a:t>
            </a:r>
            <a:endParaRPr lang="es-ES" err="1"/>
          </a:p>
        </p:txBody>
      </p:sp>
    </p:spTree>
    <p:extLst>
      <p:ext uri="{BB962C8B-B14F-4D97-AF65-F5344CB8AC3E}">
        <p14:creationId xmlns:p14="http://schemas.microsoft.com/office/powerpoint/2010/main" val="209513800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08FA54-57B0-503F-63BA-96287F066A01}"/>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E532E720-7694-1E00-2280-DD1FB7149C5F}"/>
              </a:ext>
            </a:extLst>
          </p:cNvPr>
          <p:cNvSpPr>
            <a:spLocks noGrp="1"/>
          </p:cNvSpPr>
          <p:nvPr>
            <p:ph type="title"/>
          </p:nvPr>
        </p:nvSpPr>
        <p:spPr>
          <a:xfrm>
            <a:off x="257421" y="84964"/>
            <a:ext cx="10969943" cy="685800"/>
          </a:xfrm>
        </p:spPr>
        <p:txBody>
          <a:bodyPr/>
          <a:lstStyle/>
          <a:p>
            <a:r>
              <a:rPr lang="es-ES" sz="3550"/>
              <a:t>Vector </a:t>
            </a:r>
            <a:r>
              <a:rPr lang="es-ES" sz="3550" err="1"/>
              <a:t>Databases</a:t>
            </a:r>
            <a:endParaRPr lang="es-ES" err="1"/>
          </a:p>
        </p:txBody>
      </p:sp>
      <p:sp>
        <p:nvSpPr>
          <p:cNvPr id="5" name="TextBox 4">
            <a:extLst>
              <a:ext uri="{FF2B5EF4-FFF2-40B4-BE49-F238E27FC236}">
                <a16:creationId xmlns:a16="http://schemas.microsoft.com/office/drawing/2014/main" id="{FB2E97E2-1295-4ECE-86E3-2F7D268633F8}"/>
              </a:ext>
            </a:extLst>
          </p:cNvPr>
          <p:cNvSpPr txBox="1"/>
          <p:nvPr/>
        </p:nvSpPr>
        <p:spPr>
          <a:xfrm>
            <a:off x="257448" y="995647"/>
            <a:ext cx="8860503" cy="4247317"/>
          </a:xfrm>
          <a:prstGeom prst="rect">
            <a:avLst/>
          </a:prstGeom>
          <a:noFill/>
        </p:spPr>
        <p:txBody>
          <a:bodyPr wrap="square" lIns="91440" tIns="45720" rIns="91440" bIns="45720" rtlCol="0" anchor="t">
            <a:spAutoFit/>
          </a:bodyPr>
          <a:lstStyle/>
          <a:p>
            <a:r>
              <a:rPr lang="en-US">
                <a:solidFill>
                  <a:schemeClr val="bg1"/>
                </a:solidFill>
                <a:latin typeface="CiscoSansTT Light"/>
                <a:ea typeface="ＭＳ Ｐゴシック"/>
                <a:cs typeface="CiscoSansTT Light"/>
              </a:rPr>
              <a:t>1. Store</a:t>
            </a:r>
            <a:endParaRPr lang="es-ES"/>
          </a:p>
          <a:p>
            <a:r>
              <a:rPr lang="en-US">
                <a:solidFill>
                  <a:schemeClr val="bg1"/>
                </a:solidFill>
                <a:latin typeface="CiscoSansTT Light"/>
                <a:ea typeface="ＭＳ Ｐゴシック"/>
                <a:cs typeface="CiscoSansTT Light"/>
              </a:rPr>
              <a:t>Convert documents → vectors → database</a:t>
            </a:r>
            <a:endParaRPr lang="en-US">
              <a:solidFill>
                <a:schemeClr val="bg1"/>
              </a:solidFill>
            </a:endParaRPr>
          </a:p>
          <a:p>
            <a:endParaRPr lang="en-US">
              <a:solidFill>
                <a:schemeClr val="bg1"/>
              </a:solidFill>
              <a:latin typeface="CiscoSansTT Light"/>
              <a:ea typeface="ＭＳ Ｐゴシック"/>
              <a:cs typeface="CiscoSansTT Light"/>
            </a:endParaRPr>
          </a:p>
          <a:p>
            <a:r>
              <a:rPr lang="en-US">
                <a:solidFill>
                  <a:schemeClr val="bg1"/>
                </a:solidFill>
                <a:latin typeface="CiscoSansTT Light"/>
                <a:ea typeface="ＭＳ Ｐゴシック"/>
                <a:cs typeface="CiscoSansTT Light"/>
              </a:rPr>
              <a:t>2. Query</a:t>
            </a:r>
            <a:endParaRPr lang="en-US">
              <a:solidFill>
                <a:schemeClr val="bg1"/>
              </a:solidFill>
            </a:endParaRPr>
          </a:p>
          <a:p>
            <a:r>
              <a:rPr lang="en-US">
                <a:solidFill>
                  <a:schemeClr val="bg1"/>
                </a:solidFill>
                <a:latin typeface="CiscoSansTT Light"/>
                <a:ea typeface="ＭＳ Ｐゴシック"/>
                <a:cs typeface="CiscoSansTT Light"/>
              </a:rPr>
              <a:t>Convert user question → vector</a:t>
            </a:r>
            <a:endParaRPr lang="en-US">
              <a:solidFill>
                <a:schemeClr val="bg1"/>
              </a:solidFill>
            </a:endParaRPr>
          </a:p>
          <a:p>
            <a:endParaRPr lang="en-US">
              <a:solidFill>
                <a:schemeClr val="bg1"/>
              </a:solidFill>
              <a:latin typeface="CiscoSansTT Light"/>
              <a:ea typeface="ＭＳ Ｐゴシック"/>
              <a:cs typeface="CiscoSansTT Light"/>
            </a:endParaRPr>
          </a:p>
          <a:p>
            <a:r>
              <a:rPr lang="en-US">
                <a:solidFill>
                  <a:schemeClr val="bg1"/>
                </a:solidFill>
                <a:latin typeface="CiscoSansTT Light"/>
                <a:ea typeface="ＭＳ Ｐゴシック"/>
                <a:cs typeface="CiscoSansTT Light"/>
              </a:rPr>
              <a:t>3. Find</a:t>
            </a:r>
            <a:endParaRPr lang="en-US">
              <a:solidFill>
                <a:schemeClr val="bg1"/>
              </a:solidFill>
            </a:endParaRPr>
          </a:p>
          <a:p>
            <a:r>
              <a:rPr lang="en-US">
                <a:solidFill>
                  <a:schemeClr val="bg1"/>
                </a:solidFill>
                <a:latin typeface="CiscoSansTT Light"/>
                <a:ea typeface="ＭＳ Ｐゴシック"/>
                <a:cs typeface="CiscoSansTT Light"/>
              </a:rPr>
              <a:t>Find most similar vectors</a:t>
            </a:r>
            <a:endParaRPr lang="en-US">
              <a:solidFill>
                <a:schemeClr val="bg1"/>
              </a:solidFill>
            </a:endParaRPr>
          </a:p>
          <a:p>
            <a:endParaRPr lang="en-US">
              <a:solidFill>
                <a:schemeClr val="bg1"/>
              </a:solidFill>
              <a:latin typeface="CiscoSansTT Light"/>
              <a:cs typeface="CiscoSansTT Light"/>
            </a:endParaRPr>
          </a:p>
          <a:p>
            <a:r>
              <a:rPr lang="en-US">
                <a:solidFill>
                  <a:schemeClr val="bg1"/>
                </a:solidFill>
                <a:latin typeface="CiscoSansTT Light"/>
                <a:ea typeface="ＭＳ Ｐゴシック"/>
                <a:cs typeface="CiscoSansTT Light"/>
              </a:rPr>
              <a:t>4. Retrieve</a:t>
            </a:r>
            <a:endParaRPr lang="en-US">
              <a:solidFill>
                <a:schemeClr val="bg1"/>
              </a:solidFill>
            </a:endParaRPr>
          </a:p>
          <a:p>
            <a:r>
              <a:rPr lang="en-US">
                <a:solidFill>
                  <a:schemeClr val="bg1"/>
                </a:solidFill>
                <a:latin typeface="CiscoSansTT Light"/>
                <a:ea typeface="ＭＳ Ｐゴシック"/>
                <a:cs typeface="CiscoSansTT Light"/>
              </a:rPr>
              <a:t>Get the actual text from database</a:t>
            </a:r>
            <a:endParaRPr lang="en-US">
              <a:solidFill>
                <a:schemeClr val="bg1"/>
              </a:solidFill>
              <a:cs typeface="CiscoSansTT Light"/>
            </a:endParaRPr>
          </a:p>
          <a:p>
            <a:endParaRPr lang="en-US">
              <a:solidFill>
                <a:schemeClr val="bg1"/>
              </a:solidFill>
              <a:latin typeface="CiscoSansTT Light"/>
              <a:cs typeface="CiscoSansTT Light"/>
            </a:endParaRPr>
          </a:p>
          <a:p>
            <a:r>
              <a:rPr lang="en-US">
                <a:solidFill>
                  <a:schemeClr val="bg1"/>
                </a:solidFill>
                <a:latin typeface="CiscoSansTT Light"/>
                <a:ea typeface="ＭＳ Ｐゴシック"/>
                <a:cs typeface="CiscoSansTT Light"/>
              </a:rPr>
              <a:t>5. Generate</a:t>
            </a:r>
            <a:endParaRPr lang="en-US">
              <a:solidFill>
                <a:schemeClr val="bg1"/>
              </a:solidFill>
            </a:endParaRPr>
          </a:p>
          <a:p>
            <a:r>
              <a:rPr lang="en-US">
                <a:solidFill>
                  <a:schemeClr val="bg1"/>
                </a:solidFill>
                <a:latin typeface="CiscoSansTT Light"/>
                <a:ea typeface="ＭＳ Ｐゴシック"/>
                <a:cs typeface="CiscoSansTT Light"/>
              </a:rPr>
              <a:t>LLM creates answer with context</a:t>
            </a:r>
            <a:endParaRPr lang="en-US">
              <a:solidFill>
                <a:schemeClr val="bg1"/>
              </a:solidFill>
            </a:endParaRPr>
          </a:p>
          <a:p>
            <a:endParaRPr lang="en-US">
              <a:solidFill>
                <a:schemeClr val="bg1"/>
              </a:solidFill>
              <a:latin typeface="CiscoSansTT Light"/>
              <a:cs typeface="Arial"/>
            </a:endParaRPr>
          </a:p>
        </p:txBody>
      </p:sp>
    </p:spTree>
    <p:extLst>
      <p:ext uri="{BB962C8B-B14F-4D97-AF65-F5344CB8AC3E}">
        <p14:creationId xmlns:p14="http://schemas.microsoft.com/office/powerpoint/2010/main" val="104288178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8A04C9-5114-5F11-6D56-1B31953234C8}"/>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F7C204BB-1A5F-2E47-F4CC-0B09A3AD807B}"/>
              </a:ext>
            </a:extLst>
          </p:cNvPr>
          <p:cNvSpPr>
            <a:spLocks noGrp="1"/>
          </p:cNvSpPr>
          <p:nvPr>
            <p:ph type="title"/>
          </p:nvPr>
        </p:nvSpPr>
        <p:spPr>
          <a:xfrm>
            <a:off x="257421" y="84964"/>
            <a:ext cx="10969943" cy="685800"/>
          </a:xfrm>
        </p:spPr>
        <p:txBody>
          <a:bodyPr/>
          <a:lstStyle/>
          <a:p>
            <a:r>
              <a:rPr lang="es-ES" sz="3550"/>
              <a:t>Real </a:t>
            </a:r>
            <a:r>
              <a:rPr lang="es-ES" sz="3550" err="1"/>
              <a:t>World</a:t>
            </a:r>
            <a:r>
              <a:rPr lang="es-ES" sz="3550"/>
              <a:t> </a:t>
            </a:r>
            <a:r>
              <a:rPr lang="es-ES" sz="3550" err="1"/>
              <a:t>Example</a:t>
            </a:r>
            <a:r>
              <a:rPr lang="es-ES" sz="3550"/>
              <a:t>: </a:t>
            </a:r>
            <a:r>
              <a:rPr lang="es-ES" sz="3550" err="1"/>
              <a:t>Customer</a:t>
            </a:r>
            <a:r>
              <a:rPr lang="es-ES" sz="3550"/>
              <a:t> </a:t>
            </a:r>
            <a:r>
              <a:rPr lang="es-ES" sz="3550" err="1"/>
              <a:t>Support</a:t>
            </a:r>
            <a:endParaRPr lang="es-ES" err="1"/>
          </a:p>
        </p:txBody>
      </p:sp>
      <p:sp>
        <p:nvSpPr>
          <p:cNvPr id="5" name="TextBox 4">
            <a:extLst>
              <a:ext uri="{FF2B5EF4-FFF2-40B4-BE49-F238E27FC236}">
                <a16:creationId xmlns:a16="http://schemas.microsoft.com/office/drawing/2014/main" id="{E3325028-7BAF-595C-4977-15A4EEA438F6}"/>
              </a:ext>
            </a:extLst>
          </p:cNvPr>
          <p:cNvSpPr txBox="1"/>
          <p:nvPr/>
        </p:nvSpPr>
        <p:spPr>
          <a:xfrm>
            <a:off x="257448" y="995647"/>
            <a:ext cx="8860503" cy="2308324"/>
          </a:xfrm>
          <a:prstGeom prst="rect">
            <a:avLst/>
          </a:prstGeom>
          <a:noFill/>
        </p:spPr>
        <p:txBody>
          <a:bodyPr wrap="square" lIns="91440" tIns="45720" rIns="91440" bIns="45720" rtlCol="0" anchor="t">
            <a:spAutoFit/>
          </a:bodyPr>
          <a:lstStyle/>
          <a:p>
            <a:r>
              <a:rPr lang="en-US">
                <a:solidFill>
                  <a:schemeClr val="bg1"/>
                </a:solidFill>
                <a:latin typeface="CiscoSansTT Light"/>
                <a:ea typeface="ＭＳ Ｐゴシック"/>
                <a:cs typeface="CiscoSansTT Light"/>
              </a:rPr>
              <a:t>Scenario: "How do I reset my password?"</a:t>
            </a:r>
            <a:endParaRPr lang="es-ES"/>
          </a:p>
          <a:p>
            <a:endParaRPr lang="en-US">
              <a:solidFill>
                <a:schemeClr val="bg1"/>
              </a:solidFill>
              <a:latin typeface="CiscoSansTT Light"/>
              <a:ea typeface="ＭＳ Ｐゴシック"/>
              <a:cs typeface="CiscoSansTT Light"/>
            </a:endParaRPr>
          </a:p>
          <a:p>
            <a:pPr marL="285750" indent="-285750">
              <a:buFont typeface="Arial"/>
              <a:buChar char="•"/>
            </a:pPr>
            <a:r>
              <a:rPr lang="en-US">
                <a:solidFill>
                  <a:schemeClr val="bg1"/>
                </a:solidFill>
                <a:latin typeface="CiscoSansTT Light"/>
                <a:ea typeface="ＭＳ Ｐゴシック"/>
                <a:cs typeface="CiscoSansTT Light"/>
              </a:rPr>
              <a:t>Convert question → vector</a:t>
            </a:r>
            <a:endParaRPr lang="en-US"/>
          </a:p>
          <a:p>
            <a:pPr marL="285750" indent="-285750">
              <a:buFont typeface="Arial"/>
              <a:buChar char="•"/>
            </a:pPr>
            <a:r>
              <a:rPr lang="en-US">
                <a:solidFill>
                  <a:schemeClr val="bg1"/>
                </a:solidFill>
                <a:latin typeface="CiscoSansTT Light"/>
                <a:ea typeface="ＭＳ Ｐゴシック"/>
                <a:cs typeface="CiscoSansTT Light"/>
              </a:rPr>
              <a:t>Search database for similar help articles</a:t>
            </a:r>
            <a:endParaRPr lang="en-US">
              <a:solidFill>
                <a:schemeClr val="bg1"/>
              </a:solidFill>
            </a:endParaRPr>
          </a:p>
          <a:p>
            <a:pPr marL="285750" indent="-285750">
              <a:buFont typeface="Arial"/>
              <a:buChar char="•"/>
            </a:pPr>
            <a:r>
              <a:rPr lang="en-US">
                <a:solidFill>
                  <a:schemeClr val="bg1"/>
                </a:solidFill>
                <a:latin typeface="CiscoSansTT Light"/>
                <a:ea typeface="ＭＳ Ｐゴシック"/>
                <a:cs typeface="CiscoSansTT Light"/>
              </a:rPr>
              <a:t>Find: "Password reset guide", "Account recovery", etc.</a:t>
            </a:r>
            <a:endParaRPr lang="en-US">
              <a:solidFill>
                <a:schemeClr val="bg1"/>
              </a:solidFill>
            </a:endParaRPr>
          </a:p>
          <a:p>
            <a:pPr marL="285750" indent="-285750">
              <a:buFont typeface="Arial"/>
              <a:buChar char="•"/>
            </a:pPr>
            <a:r>
              <a:rPr lang="en-US">
                <a:solidFill>
                  <a:schemeClr val="bg1"/>
                </a:solidFill>
                <a:latin typeface="CiscoSansTT Light"/>
                <a:ea typeface="ＭＳ Ｐゴシック"/>
                <a:cs typeface="CiscoSansTT Light"/>
              </a:rPr>
              <a:t>AI creates personalized answer using these docs</a:t>
            </a:r>
            <a:endParaRPr lang="en-US">
              <a:solidFill>
                <a:schemeClr val="bg1"/>
              </a:solidFill>
            </a:endParaRPr>
          </a:p>
          <a:p>
            <a:endParaRPr lang="en-US">
              <a:solidFill>
                <a:schemeClr val="bg1"/>
              </a:solidFill>
              <a:latin typeface="CiscoSansTT Light"/>
              <a:cs typeface="CiscoSansTT Light"/>
            </a:endParaRPr>
          </a:p>
          <a:p>
            <a:endParaRPr lang="en-US">
              <a:solidFill>
                <a:schemeClr val="bg1"/>
              </a:solidFill>
              <a:latin typeface="CiscoSansTT Light"/>
              <a:cs typeface="Arial"/>
            </a:endParaRPr>
          </a:p>
        </p:txBody>
      </p:sp>
    </p:spTree>
    <p:extLst>
      <p:ext uri="{BB962C8B-B14F-4D97-AF65-F5344CB8AC3E}">
        <p14:creationId xmlns:p14="http://schemas.microsoft.com/office/powerpoint/2010/main" val="357710507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108A83-07CA-AAA1-59D6-DD538491CBFE}"/>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FE014726-7942-C24B-3D73-1FE5AC2553CF}"/>
              </a:ext>
            </a:extLst>
          </p:cNvPr>
          <p:cNvSpPr>
            <a:spLocks noGrp="1"/>
          </p:cNvSpPr>
          <p:nvPr>
            <p:ph type="title"/>
          </p:nvPr>
        </p:nvSpPr>
        <p:spPr>
          <a:xfrm>
            <a:off x="257421" y="84964"/>
            <a:ext cx="10969943" cy="685800"/>
          </a:xfrm>
        </p:spPr>
        <p:txBody>
          <a:bodyPr/>
          <a:lstStyle/>
          <a:p>
            <a:r>
              <a:rPr lang="es-ES" sz="3550" err="1"/>
              <a:t>Why</a:t>
            </a:r>
            <a:r>
              <a:rPr lang="es-ES" sz="3550"/>
              <a:t> Vector </a:t>
            </a:r>
            <a:r>
              <a:rPr lang="es-ES" sz="3550" err="1"/>
              <a:t>Databases</a:t>
            </a:r>
            <a:r>
              <a:rPr lang="es-ES" sz="3550"/>
              <a:t> </a:t>
            </a:r>
            <a:r>
              <a:rPr lang="es-ES" sz="3550" err="1"/>
              <a:t>Matter</a:t>
            </a:r>
            <a:endParaRPr lang="es-ES" err="1"/>
          </a:p>
        </p:txBody>
      </p:sp>
      <p:sp>
        <p:nvSpPr>
          <p:cNvPr id="5" name="TextBox 4">
            <a:extLst>
              <a:ext uri="{FF2B5EF4-FFF2-40B4-BE49-F238E27FC236}">
                <a16:creationId xmlns:a16="http://schemas.microsoft.com/office/drawing/2014/main" id="{7484CDE1-E707-D854-5B9E-FBA534C2B558}"/>
              </a:ext>
            </a:extLst>
          </p:cNvPr>
          <p:cNvSpPr txBox="1"/>
          <p:nvPr/>
        </p:nvSpPr>
        <p:spPr>
          <a:xfrm>
            <a:off x="257448" y="995647"/>
            <a:ext cx="8860503" cy="1200329"/>
          </a:xfrm>
          <a:prstGeom prst="rect">
            <a:avLst/>
          </a:prstGeom>
          <a:noFill/>
        </p:spPr>
        <p:txBody>
          <a:bodyPr wrap="square" lIns="91440" tIns="45720" rIns="91440" bIns="45720" rtlCol="0" anchor="t">
            <a:spAutoFit/>
          </a:bodyPr>
          <a:lstStyle/>
          <a:p>
            <a:pPr marL="285750" indent="-285750">
              <a:buFont typeface="Arial"/>
              <a:buChar char="•"/>
            </a:pPr>
            <a:r>
              <a:rPr lang="en-US" b="1">
                <a:latin typeface="CiscoSansTT Light"/>
                <a:ea typeface="ＭＳ Ｐゴシック"/>
                <a:cs typeface="CiscoSansTT Light"/>
              </a:rPr>
              <a:t>Semantic Understanding:</a:t>
            </a:r>
            <a:r>
              <a:rPr lang="en-US">
                <a:latin typeface="CiscoSansTT Light"/>
                <a:ea typeface="ＭＳ Ｐゴシック"/>
                <a:cs typeface="CiscoSansTT Light"/>
              </a:rPr>
              <a:t> Finds meaning, not just keywords</a:t>
            </a:r>
            <a:endParaRPr lang="es-ES"/>
          </a:p>
          <a:p>
            <a:pPr marL="285750" indent="-285750">
              <a:buFont typeface="Arial"/>
              <a:buChar char="•"/>
            </a:pPr>
            <a:r>
              <a:rPr lang="en-US" b="1" err="1">
                <a:latin typeface="CiscoSansTT Light"/>
                <a:ea typeface="ＭＳ Ｐゴシック"/>
                <a:cs typeface="CiscoSansTT Light"/>
              </a:rPr>
              <a:t>Super Fast</a:t>
            </a:r>
            <a:r>
              <a:rPr lang="en-US" b="1">
                <a:latin typeface="CiscoSansTT Light"/>
                <a:ea typeface="ＭＳ Ｐゴシック"/>
                <a:cs typeface="CiscoSansTT Light"/>
              </a:rPr>
              <a:t>:</a:t>
            </a:r>
            <a:r>
              <a:rPr lang="en-US">
                <a:latin typeface="CiscoSansTT Light"/>
                <a:ea typeface="ＭＳ Ｐゴシック"/>
                <a:cs typeface="CiscoSansTT Light"/>
              </a:rPr>
              <a:t> Finds results in milliseconds even with millions of vectors</a:t>
            </a:r>
            <a:endParaRPr lang="en-US"/>
          </a:p>
          <a:p>
            <a:pPr marL="285750" indent="-285750">
              <a:buFont typeface="Arial"/>
              <a:buChar char="•"/>
            </a:pPr>
            <a:r>
              <a:rPr lang="en-US" b="1">
                <a:latin typeface="CiscoSansTT Light"/>
                <a:ea typeface="ＭＳ Ｐゴシック"/>
                <a:cs typeface="CiscoSansTT Light"/>
              </a:rPr>
              <a:t>Flexible:</a:t>
            </a:r>
            <a:r>
              <a:rPr lang="en-US">
                <a:latin typeface="CiscoSansTT Light"/>
                <a:ea typeface="ＭＳ Ｐゴシック"/>
                <a:cs typeface="CiscoSansTT Light"/>
              </a:rPr>
              <a:t> Works with images, audio, text, code</a:t>
            </a:r>
            <a:endParaRPr lang="en-US"/>
          </a:p>
          <a:p>
            <a:pPr marL="285750" indent="-285750">
              <a:buFont typeface="Arial"/>
              <a:buChar char="•"/>
            </a:pPr>
            <a:r>
              <a:rPr lang="en-US" b="1">
                <a:latin typeface="CiscoSansTT Light"/>
                <a:ea typeface="ＭＳ Ｐゴシック"/>
                <a:cs typeface="CiscoSansTT Light"/>
              </a:rPr>
              <a:t>Context-Aware: </a:t>
            </a:r>
            <a:r>
              <a:rPr lang="en-US">
                <a:latin typeface="CiscoSansTT Light"/>
                <a:ea typeface="ＭＳ Ｐゴシック"/>
                <a:cs typeface="CiscoSansTT Light"/>
              </a:rPr>
              <a:t>Understands what users really mean</a:t>
            </a:r>
            <a:endParaRPr lang="en-US">
              <a:ea typeface="ＭＳ Ｐゴシック"/>
            </a:endParaRPr>
          </a:p>
        </p:txBody>
      </p:sp>
    </p:spTree>
    <p:extLst>
      <p:ext uri="{BB962C8B-B14F-4D97-AF65-F5344CB8AC3E}">
        <p14:creationId xmlns:p14="http://schemas.microsoft.com/office/powerpoint/2010/main" val="145470728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8AA78E-994D-E62A-31E3-F1F282C006D0}"/>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9332F4AB-3CE9-86A6-7524-BF86196BAD32}"/>
              </a:ext>
            </a:extLst>
          </p:cNvPr>
          <p:cNvSpPr>
            <a:spLocks noGrp="1"/>
          </p:cNvSpPr>
          <p:nvPr>
            <p:ph type="body" sz="quarter" idx="13"/>
          </p:nvPr>
        </p:nvSpPr>
        <p:spPr>
          <a:xfrm>
            <a:off x="613135" y="3576970"/>
            <a:ext cx="10962553" cy="1312439"/>
          </a:xfrm>
        </p:spPr>
        <p:txBody>
          <a:bodyPr vert="horz" lIns="0" tIns="0" rIns="0" bIns="0" rtlCol="0" anchor="t">
            <a:noAutofit/>
          </a:bodyPr>
          <a:lstStyle/>
          <a:p>
            <a:r>
              <a:rPr lang="en-US" dirty="0">
                <a:latin typeface="CiscoSansTT Light"/>
                <a:ea typeface="ＭＳ Ｐゴシック"/>
                <a:cs typeface="CiscoSansTT Light"/>
              </a:rPr>
              <a:t>Setting up VS Code</a:t>
            </a:r>
            <a:endParaRPr lang="en-US" dirty="0">
              <a:solidFill>
                <a:srgbClr val="000000"/>
              </a:solidFill>
              <a:latin typeface="CiscoSansTT Light"/>
              <a:ea typeface="ＭＳ Ｐゴシック"/>
              <a:cs typeface="CiscoSansTT Light"/>
            </a:endParaRPr>
          </a:p>
          <a:p>
            <a:endParaRPr lang="en-US" dirty="0"/>
          </a:p>
          <a:p>
            <a:endParaRPr lang="en-US"/>
          </a:p>
        </p:txBody>
      </p:sp>
      <p:grpSp>
        <p:nvGrpSpPr>
          <p:cNvPr id="4" name="Group 3">
            <a:extLst>
              <a:ext uri="{FF2B5EF4-FFF2-40B4-BE49-F238E27FC236}">
                <a16:creationId xmlns:a16="http://schemas.microsoft.com/office/drawing/2014/main" id="{065F5D7D-C427-98F0-AF2E-91A3A0B39EE6}"/>
              </a:ext>
            </a:extLst>
          </p:cNvPr>
          <p:cNvGrpSpPr/>
          <p:nvPr/>
        </p:nvGrpSpPr>
        <p:grpSpPr>
          <a:xfrm>
            <a:off x="7085756" y="4201925"/>
            <a:ext cx="1160280" cy="1489680"/>
            <a:chOff x="7096773" y="4102773"/>
            <a:chExt cx="1160280" cy="1489680"/>
          </a:xfrm>
        </p:grpSpPr>
        <p:grpSp>
          <p:nvGrpSpPr>
            <p:cNvPr id="5" name="Group 4">
              <a:extLst>
                <a:ext uri="{FF2B5EF4-FFF2-40B4-BE49-F238E27FC236}">
                  <a16:creationId xmlns:a16="http://schemas.microsoft.com/office/drawing/2014/main" id="{E7FFF880-BEF0-90F4-2EB6-259BE2E23427}"/>
                </a:ext>
              </a:extLst>
            </p:cNvPr>
            <p:cNvGrpSpPr/>
            <p:nvPr/>
          </p:nvGrpSpPr>
          <p:grpSpPr>
            <a:xfrm>
              <a:off x="7253013" y="4556733"/>
              <a:ext cx="598680" cy="1035720"/>
              <a:chOff x="7253013" y="4556733"/>
              <a:chExt cx="598680" cy="1035720"/>
            </a:xfrm>
          </p:grpSpPr>
          <mc:AlternateContent xmlns:mc="http://schemas.openxmlformats.org/markup-compatibility/2006">
            <mc:Choice xmlns:p14="http://schemas.microsoft.com/office/powerpoint/2010/main" Requires="p14">
              <p:contentPart p14:bwMode="auto" r:id="rId2">
                <p14:nvContentPartPr>
                  <p14:cNvPr id="12" name="Ink 11">
                    <a:extLst>
                      <a:ext uri="{FF2B5EF4-FFF2-40B4-BE49-F238E27FC236}">
                        <a16:creationId xmlns:a16="http://schemas.microsoft.com/office/drawing/2014/main" id="{436DE82F-4C4C-9EFB-2913-82A033BAE600}"/>
                      </a:ext>
                    </a:extLst>
                  </p14:cNvPr>
                  <p14:cNvContentPartPr/>
                  <p14:nvPr/>
                </p14:nvContentPartPr>
                <p14:xfrm>
                  <a:off x="7322853" y="4556733"/>
                  <a:ext cx="221040" cy="237600"/>
                </p14:xfrm>
              </p:contentPart>
            </mc:Choice>
            <mc:Fallback>
              <p:pic>
                <p:nvPicPr>
                  <p:cNvPr id="12" name="Ink 11">
                    <a:extLst>
                      <a:ext uri="{FF2B5EF4-FFF2-40B4-BE49-F238E27FC236}">
                        <a16:creationId xmlns:a16="http://schemas.microsoft.com/office/drawing/2014/main" id="{436DE82F-4C4C-9EFB-2913-82A033BAE600}"/>
                      </a:ext>
                    </a:extLst>
                  </p:cNvPr>
                  <p:cNvPicPr/>
                  <p:nvPr/>
                </p:nvPicPr>
                <p:blipFill>
                  <a:blip r:embed="rId3"/>
                  <a:stretch>
                    <a:fillRect/>
                  </a:stretch>
                </p:blipFill>
                <p:spPr>
                  <a:xfrm>
                    <a:off x="7312053" y="4545933"/>
                    <a:ext cx="242280" cy="25884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13" name="Ink 12">
                    <a:extLst>
                      <a:ext uri="{FF2B5EF4-FFF2-40B4-BE49-F238E27FC236}">
                        <a16:creationId xmlns:a16="http://schemas.microsoft.com/office/drawing/2014/main" id="{65B696AA-F53D-792A-F82F-698CA778AC3F}"/>
                      </a:ext>
                    </a:extLst>
                  </p14:cNvPr>
                  <p14:cNvContentPartPr/>
                  <p14:nvPr/>
                </p14:nvContentPartPr>
                <p14:xfrm>
                  <a:off x="7538133" y="4578333"/>
                  <a:ext cx="221760" cy="204480"/>
                </p14:xfrm>
              </p:contentPart>
            </mc:Choice>
            <mc:Fallback>
              <p:pic>
                <p:nvPicPr>
                  <p:cNvPr id="13" name="Ink 12">
                    <a:extLst>
                      <a:ext uri="{FF2B5EF4-FFF2-40B4-BE49-F238E27FC236}">
                        <a16:creationId xmlns:a16="http://schemas.microsoft.com/office/drawing/2014/main" id="{65B696AA-F53D-792A-F82F-698CA778AC3F}"/>
                      </a:ext>
                    </a:extLst>
                  </p:cNvPr>
                  <p:cNvPicPr/>
                  <p:nvPr/>
                </p:nvPicPr>
                <p:blipFill>
                  <a:blip r:embed="rId5"/>
                  <a:stretch>
                    <a:fillRect/>
                  </a:stretch>
                </p:blipFill>
                <p:spPr>
                  <a:xfrm>
                    <a:off x="7527333" y="4567533"/>
                    <a:ext cx="243000" cy="22572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14" name="Ink 13">
                    <a:extLst>
                      <a:ext uri="{FF2B5EF4-FFF2-40B4-BE49-F238E27FC236}">
                        <a16:creationId xmlns:a16="http://schemas.microsoft.com/office/drawing/2014/main" id="{355F0479-746E-8AF5-E058-3D43F61BB4E7}"/>
                      </a:ext>
                    </a:extLst>
                  </p14:cNvPr>
                  <p14:cNvContentPartPr/>
                  <p14:nvPr/>
                </p14:nvContentPartPr>
                <p14:xfrm>
                  <a:off x="7455693" y="4662933"/>
                  <a:ext cx="56160" cy="56880"/>
                </p14:xfrm>
              </p:contentPart>
            </mc:Choice>
            <mc:Fallback>
              <p:pic>
                <p:nvPicPr>
                  <p:cNvPr id="14" name="Ink 13">
                    <a:extLst>
                      <a:ext uri="{FF2B5EF4-FFF2-40B4-BE49-F238E27FC236}">
                        <a16:creationId xmlns:a16="http://schemas.microsoft.com/office/drawing/2014/main" id="{355F0479-746E-8AF5-E058-3D43F61BB4E7}"/>
                      </a:ext>
                    </a:extLst>
                  </p:cNvPr>
                  <p:cNvPicPr/>
                  <p:nvPr/>
                </p:nvPicPr>
                <p:blipFill>
                  <a:blip r:embed="rId7"/>
                  <a:stretch>
                    <a:fillRect/>
                  </a:stretch>
                </p:blipFill>
                <p:spPr>
                  <a:xfrm>
                    <a:off x="7444962" y="4652064"/>
                    <a:ext cx="77265" cy="78255"/>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15" name="Ink 14">
                    <a:extLst>
                      <a:ext uri="{FF2B5EF4-FFF2-40B4-BE49-F238E27FC236}">
                        <a16:creationId xmlns:a16="http://schemas.microsoft.com/office/drawing/2014/main" id="{2F7B771E-C493-4F1A-D35E-2ACDFB336C13}"/>
                      </a:ext>
                    </a:extLst>
                  </p14:cNvPr>
                  <p14:cNvContentPartPr/>
                  <p14:nvPr/>
                </p14:nvContentPartPr>
                <p14:xfrm>
                  <a:off x="7575573" y="4661133"/>
                  <a:ext cx="59760" cy="82080"/>
                </p14:xfrm>
              </p:contentPart>
            </mc:Choice>
            <mc:Fallback>
              <p:pic>
                <p:nvPicPr>
                  <p:cNvPr id="15" name="Ink 14">
                    <a:extLst>
                      <a:ext uri="{FF2B5EF4-FFF2-40B4-BE49-F238E27FC236}">
                        <a16:creationId xmlns:a16="http://schemas.microsoft.com/office/drawing/2014/main" id="{2F7B771E-C493-4F1A-D35E-2ACDFB336C13}"/>
                      </a:ext>
                    </a:extLst>
                  </p:cNvPr>
                  <p:cNvPicPr/>
                  <p:nvPr/>
                </p:nvPicPr>
                <p:blipFill>
                  <a:blip r:embed="rId9"/>
                  <a:stretch>
                    <a:fillRect/>
                  </a:stretch>
                </p:blipFill>
                <p:spPr>
                  <a:xfrm>
                    <a:off x="7564773" y="4650333"/>
                    <a:ext cx="81000" cy="10332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16" name="Ink 15">
                    <a:extLst>
                      <a:ext uri="{FF2B5EF4-FFF2-40B4-BE49-F238E27FC236}">
                        <a16:creationId xmlns:a16="http://schemas.microsoft.com/office/drawing/2014/main" id="{EFD4BD7A-34BA-DDB2-DCA1-11D6004AF6AF}"/>
                      </a:ext>
                    </a:extLst>
                  </p14:cNvPr>
                  <p14:cNvContentPartPr/>
                  <p14:nvPr/>
                </p14:nvContentPartPr>
                <p14:xfrm>
                  <a:off x="7274253" y="4748253"/>
                  <a:ext cx="527400" cy="383760"/>
                </p14:xfrm>
              </p:contentPart>
            </mc:Choice>
            <mc:Fallback>
              <p:pic>
                <p:nvPicPr>
                  <p:cNvPr id="16" name="Ink 15">
                    <a:extLst>
                      <a:ext uri="{FF2B5EF4-FFF2-40B4-BE49-F238E27FC236}">
                        <a16:creationId xmlns:a16="http://schemas.microsoft.com/office/drawing/2014/main" id="{EFD4BD7A-34BA-DDB2-DCA1-11D6004AF6AF}"/>
                      </a:ext>
                    </a:extLst>
                  </p:cNvPr>
                  <p:cNvPicPr/>
                  <p:nvPr/>
                </p:nvPicPr>
                <p:blipFill>
                  <a:blip r:embed="rId11"/>
                  <a:stretch>
                    <a:fillRect/>
                  </a:stretch>
                </p:blipFill>
                <p:spPr>
                  <a:xfrm>
                    <a:off x="7263460" y="4737453"/>
                    <a:ext cx="548626" cy="40500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17" name="Ink 16">
                    <a:extLst>
                      <a:ext uri="{FF2B5EF4-FFF2-40B4-BE49-F238E27FC236}">
                        <a16:creationId xmlns:a16="http://schemas.microsoft.com/office/drawing/2014/main" id="{5E0384D9-375F-C7DA-A920-71A10D053045}"/>
                      </a:ext>
                    </a:extLst>
                  </p14:cNvPr>
                  <p14:cNvContentPartPr/>
                  <p14:nvPr/>
                </p14:nvContentPartPr>
                <p14:xfrm>
                  <a:off x="7435173" y="4981173"/>
                  <a:ext cx="218160" cy="125640"/>
                </p14:xfrm>
              </p:contentPart>
            </mc:Choice>
            <mc:Fallback>
              <p:pic>
                <p:nvPicPr>
                  <p:cNvPr id="17" name="Ink 16">
                    <a:extLst>
                      <a:ext uri="{FF2B5EF4-FFF2-40B4-BE49-F238E27FC236}">
                        <a16:creationId xmlns:a16="http://schemas.microsoft.com/office/drawing/2014/main" id="{5E0384D9-375F-C7DA-A920-71A10D053045}"/>
                      </a:ext>
                    </a:extLst>
                  </p:cNvPr>
                  <p:cNvPicPr/>
                  <p:nvPr/>
                </p:nvPicPr>
                <p:blipFill>
                  <a:blip r:embed="rId13"/>
                  <a:stretch>
                    <a:fillRect/>
                  </a:stretch>
                </p:blipFill>
                <p:spPr>
                  <a:xfrm>
                    <a:off x="7424355" y="4970373"/>
                    <a:ext cx="239435" cy="14688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18" name="Ink 17">
                    <a:extLst>
                      <a:ext uri="{FF2B5EF4-FFF2-40B4-BE49-F238E27FC236}">
                        <a16:creationId xmlns:a16="http://schemas.microsoft.com/office/drawing/2014/main" id="{1115EB87-BECC-88DC-DAA4-B127C091A90B}"/>
                      </a:ext>
                    </a:extLst>
                  </p14:cNvPr>
                  <p14:cNvContentPartPr/>
                  <p14:nvPr/>
                </p14:nvContentPartPr>
                <p14:xfrm>
                  <a:off x="7253013" y="5116533"/>
                  <a:ext cx="158760" cy="420120"/>
                </p14:xfrm>
              </p:contentPart>
            </mc:Choice>
            <mc:Fallback>
              <p:pic>
                <p:nvPicPr>
                  <p:cNvPr id="18" name="Ink 17">
                    <a:extLst>
                      <a:ext uri="{FF2B5EF4-FFF2-40B4-BE49-F238E27FC236}">
                        <a16:creationId xmlns:a16="http://schemas.microsoft.com/office/drawing/2014/main" id="{1115EB87-BECC-88DC-DAA4-B127C091A90B}"/>
                      </a:ext>
                    </a:extLst>
                  </p:cNvPr>
                  <p:cNvPicPr/>
                  <p:nvPr/>
                </p:nvPicPr>
                <p:blipFill>
                  <a:blip r:embed="rId15"/>
                  <a:stretch>
                    <a:fillRect/>
                  </a:stretch>
                </p:blipFill>
                <p:spPr>
                  <a:xfrm>
                    <a:off x="7242213" y="5105733"/>
                    <a:ext cx="180000" cy="44136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19" name="Ink 18">
                    <a:extLst>
                      <a:ext uri="{FF2B5EF4-FFF2-40B4-BE49-F238E27FC236}">
                        <a16:creationId xmlns:a16="http://schemas.microsoft.com/office/drawing/2014/main" id="{7CDF4355-8039-8364-8A3C-A2D13A456E1B}"/>
                      </a:ext>
                    </a:extLst>
                  </p14:cNvPr>
                  <p14:cNvContentPartPr/>
                  <p14:nvPr/>
                </p14:nvContentPartPr>
                <p14:xfrm>
                  <a:off x="7716333" y="5123013"/>
                  <a:ext cx="135360" cy="404280"/>
                </p14:xfrm>
              </p:contentPart>
            </mc:Choice>
            <mc:Fallback>
              <p:pic>
                <p:nvPicPr>
                  <p:cNvPr id="19" name="Ink 18">
                    <a:extLst>
                      <a:ext uri="{FF2B5EF4-FFF2-40B4-BE49-F238E27FC236}">
                        <a16:creationId xmlns:a16="http://schemas.microsoft.com/office/drawing/2014/main" id="{7CDF4355-8039-8364-8A3C-A2D13A456E1B}"/>
                      </a:ext>
                    </a:extLst>
                  </p:cNvPr>
                  <p:cNvPicPr/>
                  <p:nvPr/>
                </p:nvPicPr>
                <p:blipFill>
                  <a:blip r:embed="rId17"/>
                  <a:stretch>
                    <a:fillRect/>
                  </a:stretch>
                </p:blipFill>
                <p:spPr>
                  <a:xfrm>
                    <a:off x="7705533" y="5112213"/>
                    <a:ext cx="156600" cy="42552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20" name="Ink 19">
                    <a:extLst>
                      <a:ext uri="{FF2B5EF4-FFF2-40B4-BE49-F238E27FC236}">
                        <a16:creationId xmlns:a16="http://schemas.microsoft.com/office/drawing/2014/main" id="{86221BDF-2816-39BB-45D4-733880267028}"/>
                      </a:ext>
                    </a:extLst>
                  </p14:cNvPr>
                  <p14:cNvContentPartPr/>
                  <p14:nvPr/>
                </p14:nvContentPartPr>
                <p14:xfrm>
                  <a:off x="7409613" y="5402013"/>
                  <a:ext cx="137880" cy="190440"/>
                </p14:xfrm>
              </p:contentPart>
            </mc:Choice>
            <mc:Fallback>
              <p:pic>
                <p:nvPicPr>
                  <p:cNvPr id="20" name="Ink 19">
                    <a:extLst>
                      <a:ext uri="{FF2B5EF4-FFF2-40B4-BE49-F238E27FC236}">
                        <a16:creationId xmlns:a16="http://schemas.microsoft.com/office/drawing/2014/main" id="{86221BDF-2816-39BB-45D4-733880267028}"/>
                      </a:ext>
                    </a:extLst>
                  </p:cNvPr>
                  <p:cNvPicPr/>
                  <p:nvPr/>
                </p:nvPicPr>
                <p:blipFill>
                  <a:blip r:embed="rId19"/>
                  <a:stretch>
                    <a:fillRect/>
                  </a:stretch>
                </p:blipFill>
                <p:spPr>
                  <a:xfrm>
                    <a:off x="7398813" y="5391213"/>
                    <a:ext cx="159120" cy="21168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20">
              <p14:nvContentPartPr>
                <p14:cNvPr id="6" name="Ink 5">
                  <a:extLst>
                    <a:ext uri="{FF2B5EF4-FFF2-40B4-BE49-F238E27FC236}">
                      <a16:creationId xmlns:a16="http://schemas.microsoft.com/office/drawing/2014/main" id="{DC202E8D-9F2A-AE48-0F35-3FC257F841F9}"/>
                    </a:ext>
                  </a:extLst>
                </p14:cNvPr>
                <p14:cNvContentPartPr/>
                <p14:nvPr/>
              </p14:nvContentPartPr>
              <p14:xfrm>
                <a:off x="7609413" y="5403813"/>
                <a:ext cx="135360" cy="157320"/>
              </p14:xfrm>
            </p:contentPart>
          </mc:Choice>
          <mc:Fallback>
            <p:pic>
              <p:nvPicPr>
                <p:cNvPr id="6" name="Ink 5">
                  <a:extLst>
                    <a:ext uri="{FF2B5EF4-FFF2-40B4-BE49-F238E27FC236}">
                      <a16:creationId xmlns:a16="http://schemas.microsoft.com/office/drawing/2014/main" id="{DC202E8D-9F2A-AE48-0F35-3FC257F841F9}"/>
                    </a:ext>
                  </a:extLst>
                </p:cNvPr>
                <p:cNvPicPr/>
                <p:nvPr/>
              </p:nvPicPr>
              <p:blipFill>
                <a:blip r:embed="rId21"/>
                <a:stretch>
                  <a:fillRect/>
                </a:stretch>
              </p:blipFill>
              <p:spPr>
                <a:xfrm>
                  <a:off x="7598613" y="5393013"/>
                  <a:ext cx="156600" cy="17856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7" name="Ink 6">
                  <a:extLst>
                    <a:ext uri="{FF2B5EF4-FFF2-40B4-BE49-F238E27FC236}">
                      <a16:creationId xmlns:a16="http://schemas.microsoft.com/office/drawing/2014/main" id="{8D24DC3E-BF1D-C622-9D25-030ED170C592}"/>
                    </a:ext>
                  </a:extLst>
                </p14:cNvPr>
                <p14:cNvContentPartPr/>
                <p14:nvPr/>
              </p14:nvContentPartPr>
              <p14:xfrm>
                <a:off x="7880853" y="5256573"/>
                <a:ext cx="130320" cy="100080"/>
              </p14:xfrm>
            </p:contentPart>
          </mc:Choice>
          <mc:Fallback>
            <p:pic>
              <p:nvPicPr>
                <p:cNvPr id="7" name="Ink 6">
                  <a:extLst>
                    <a:ext uri="{FF2B5EF4-FFF2-40B4-BE49-F238E27FC236}">
                      <a16:creationId xmlns:a16="http://schemas.microsoft.com/office/drawing/2014/main" id="{8D24DC3E-BF1D-C622-9D25-030ED170C592}"/>
                    </a:ext>
                  </a:extLst>
                </p:cNvPr>
                <p:cNvPicPr/>
                <p:nvPr/>
              </p:nvPicPr>
              <p:blipFill>
                <a:blip r:embed="rId23"/>
                <a:stretch>
                  <a:fillRect/>
                </a:stretch>
              </p:blipFill>
              <p:spPr>
                <a:xfrm>
                  <a:off x="7870053" y="5245773"/>
                  <a:ext cx="151560" cy="12132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8" name="Ink 7">
                  <a:extLst>
                    <a:ext uri="{FF2B5EF4-FFF2-40B4-BE49-F238E27FC236}">
                      <a16:creationId xmlns:a16="http://schemas.microsoft.com/office/drawing/2014/main" id="{BBA63254-211D-82EA-95EC-78B84C8A900F}"/>
                    </a:ext>
                  </a:extLst>
                </p14:cNvPr>
                <p14:cNvContentPartPr/>
                <p14:nvPr/>
              </p14:nvContentPartPr>
              <p14:xfrm>
                <a:off x="7096773" y="5276373"/>
                <a:ext cx="137520" cy="138240"/>
              </p14:xfrm>
            </p:contentPart>
          </mc:Choice>
          <mc:Fallback>
            <p:pic>
              <p:nvPicPr>
                <p:cNvPr id="8" name="Ink 7">
                  <a:extLst>
                    <a:ext uri="{FF2B5EF4-FFF2-40B4-BE49-F238E27FC236}">
                      <a16:creationId xmlns:a16="http://schemas.microsoft.com/office/drawing/2014/main" id="{BBA63254-211D-82EA-95EC-78B84C8A900F}"/>
                    </a:ext>
                  </a:extLst>
                </p:cNvPr>
                <p:cNvPicPr/>
                <p:nvPr/>
              </p:nvPicPr>
              <p:blipFill>
                <a:blip r:embed="rId25"/>
                <a:stretch>
                  <a:fillRect/>
                </a:stretch>
              </p:blipFill>
              <p:spPr>
                <a:xfrm>
                  <a:off x="7086001" y="5265573"/>
                  <a:ext cx="158705" cy="15948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9" name="Ink 8">
                  <a:extLst>
                    <a:ext uri="{FF2B5EF4-FFF2-40B4-BE49-F238E27FC236}">
                      <a16:creationId xmlns:a16="http://schemas.microsoft.com/office/drawing/2014/main" id="{1DA4D6DB-EED7-A022-1824-92C08C5208EC}"/>
                    </a:ext>
                  </a:extLst>
                </p14:cNvPr>
                <p14:cNvContentPartPr/>
                <p14:nvPr/>
              </p14:nvContentPartPr>
              <p14:xfrm>
                <a:off x="7924053" y="5352693"/>
                <a:ext cx="84600" cy="216000"/>
              </p14:xfrm>
            </p:contentPart>
          </mc:Choice>
          <mc:Fallback>
            <p:pic>
              <p:nvPicPr>
                <p:cNvPr id="9" name="Ink 8">
                  <a:extLst>
                    <a:ext uri="{FF2B5EF4-FFF2-40B4-BE49-F238E27FC236}">
                      <a16:creationId xmlns:a16="http://schemas.microsoft.com/office/drawing/2014/main" id="{1DA4D6DB-EED7-A022-1824-92C08C5208EC}"/>
                    </a:ext>
                  </a:extLst>
                </p:cNvPr>
                <p:cNvPicPr/>
                <p:nvPr/>
              </p:nvPicPr>
              <p:blipFill>
                <a:blip r:embed="rId27"/>
                <a:stretch>
                  <a:fillRect/>
                </a:stretch>
              </p:blipFill>
              <p:spPr>
                <a:xfrm>
                  <a:off x="7913253" y="5341911"/>
                  <a:ext cx="105840" cy="237205"/>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10" name="Ink 9">
                  <a:extLst>
                    <a:ext uri="{FF2B5EF4-FFF2-40B4-BE49-F238E27FC236}">
                      <a16:creationId xmlns:a16="http://schemas.microsoft.com/office/drawing/2014/main" id="{74453A7F-E51E-8839-6F00-707A30F7B144}"/>
                    </a:ext>
                  </a:extLst>
                </p14:cNvPr>
                <p14:cNvContentPartPr/>
                <p14:nvPr/>
              </p14:nvContentPartPr>
              <p14:xfrm>
                <a:off x="7935933" y="4427853"/>
                <a:ext cx="191160" cy="829080"/>
              </p14:xfrm>
            </p:contentPart>
          </mc:Choice>
          <mc:Fallback>
            <p:pic>
              <p:nvPicPr>
                <p:cNvPr id="10" name="Ink 9">
                  <a:extLst>
                    <a:ext uri="{FF2B5EF4-FFF2-40B4-BE49-F238E27FC236}">
                      <a16:creationId xmlns:a16="http://schemas.microsoft.com/office/drawing/2014/main" id="{74453A7F-E51E-8839-6F00-707A30F7B144}"/>
                    </a:ext>
                  </a:extLst>
                </p:cNvPr>
                <p:cNvPicPr/>
                <p:nvPr/>
              </p:nvPicPr>
              <p:blipFill>
                <a:blip r:embed="rId29"/>
                <a:stretch>
                  <a:fillRect/>
                </a:stretch>
              </p:blipFill>
              <p:spPr>
                <a:xfrm>
                  <a:off x="7925113" y="4417053"/>
                  <a:ext cx="212440" cy="85032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11" name="Ink 10">
                  <a:extLst>
                    <a:ext uri="{FF2B5EF4-FFF2-40B4-BE49-F238E27FC236}">
                      <a16:creationId xmlns:a16="http://schemas.microsoft.com/office/drawing/2014/main" id="{B7EED669-B303-1309-DC31-AFF900BDD379}"/>
                    </a:ext>
                  </a:extLst>
                </p14:cNvPr>
                <p14:cNvContentPartPr/>
                <p14:nvPr/>
              </p14:nvContentPartPr>
              <p14:xfrm>
                <a:off x="7902093" y="4102773"/>
                <a:ext cx="354960" cy="313200"/>
              </p14:xfrm>
            </p:contentPart>
          </mc:Choice>
          <mc:Fallback>
            <p:pic>
              <p:nvPicPr>
                <p:cNvPr id="11" name="Ink 10">
                  <a:extLst>
                    <a:ext uri="{FF2B5EF4-FFF2-40B4-BE49-F238E27FC236}">
                      <a16:creationId xmlns:a16="http://schemas.microsoft.com/office/drawing/2014/main" id="{B7EED669-B303-1309-DC31-AFF900BDD379}"/>
                    </a:ext>
                  </a:extLst>
                </p:cNvPr>
                <p:cNvPicPr/>
                <p:nvPr/>
              </p:nvPicPr>
              <p:blipFill>
                <a:blip r:embed="rId31"/>
                <a:stretch>
                  <a:fillRect/>
                </a:stretch>
              </p:blipFill>
              <p:spPr>
                <a:xfrm>
                  <a:off x="7891293" y="4091973"/>
                  <a:ext cx="376200" cy="334440"/>
                </a:xfrm>
                <a:prstGeom prst="rect">
                  <a:avLst/>
                </a:prstGeom>
              </p:spPr>
            </p:pic>
          </mc:Fallback>
        </mc:AlternateContent>
      </p:grpSp>
    </p:spTree>
    <p:extLst>
      <p:ext uri="{BB962C8B-B14F-4D97-AF65-F5344CB8AC3E}">
        <p14:creationId xmlns:p14="http://schemas.microsoft.com/office/powerpoint/2010/main" val="1411439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2000" fill="hold"/>
                                        <p:tgtEl>
                                          <p:spTgt spid="4"/>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74DEC2-B017-573D-1F72-92C660E1EF4A}"/>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15D83D09-45B7-6DA3-D679-35330EF10CB5}"/>
              </a:ext>
            </a:extLst>
          </p:cNvPr>
          <p:cNvSpPr>
            <a:spLocks noGrp="1"/>
          </p:cNvSpPr>
          <p:nvPr>
            <p:ph type="body" sz="quarter" idx="13"/>
          </p:nvPr>
        </p:nvSpPr>
        <p:spPr>
          <a:xfrm>
            <a:off x="1350321" y="3652167"/>
            <a:ext cx="9488181" cy="669674"/>
          </a:xfrm>
        </p:spPr>
        <p:txBody>
          <a:bodyPr vert="horz" lIns="0" tIns="0" rIns="0" bIns="0" rtlCol="0" anchor="t">
            <a:noAutofit/>
          </a:bodyPr>
          <a:lstStyle/>
          <a:p>
            <a:r>
              <a:rPr lang="en-US" dirty="0">
                <a:latin typeface="CiscoSansTT Light"/>
                <a:ea typeface="ＭＳ Ｐゴシック"/>
                <a:cs typeface="CiscoSansTT Light"/>
              </a:rPr>
              <a:t>Setting up </a:t>
            </a:r>
            <a:r>
              <a:rPr lang="en-US" dirty="0" err="1">
                <a:latin typeface="CiscoSansTT Light"/>
                <a:ea typeface="ＭＳ Ｐゴシック"/>
                <a:cs typeface="CiscoSansTT Light"/>
              </a:rPr>
              <a:t>VSCode</a:t>
            </a:r>
            <a:endParaRPr lang="es-ES" dirty="0" err="1"/>
          </a:p>
        </p:txBody>
      </p:sp>
      <p:sp>
        <p:nvSpPr>
          <p:cNvPr id="3" name="Text Placeholder 2">
            <a:extLst>
              <a:ext uri="{FF2B5EF4-FFF2-40B4-BE49-F238E27FC236}">
                <a16:creationId xmlns:a16="http://schemas.microsoft.com/office/drawing/2014/main" id="{0727BC8E-6253-25AB-F042-5B561DD2C345}"/>
              </a:ext>
            </a:extLst>
          </p:cNvPr>
          <p:cNvSpPr>
            <a:spLocks noGrp="1"/>
          </p:cNvSpPr>
          <p:nvPr>
            <p:ph type="body" sz="quarter" idx="14"/>
          </p:nvPr>
        </p:nvSpPr>
        <p:spPr>
          <a:xfrm>
            <a:off x="1400593" y="2865980"/>
            <a:ext cx="9488181" cy="669674"/>
          </a:xfrm>
        </p:spPr>
        <p:txBody>
          <a:bodyPr vert="horz" lIns="0" tIns="0" rIns="0" bIns="0" rtlCol="0" anchor="t">
            <a:noAutofit/>
          </a:bodyPr>
          <a:lstStyle/>
          <a:p>
            <a:r>
              <a:rPr lang="en-US">
                <a:latin typeface="CiscoSansTT Light"/>
                <a:ea typeface="ＭＳ Ｐゴシック"/>
                <a:cs typeface="CiscoSansTT Light"/>
              </a:rPr>
              <a:t>Apply AI: RAG</a:t>
            </a:r>
          </a:p>
        </p:txBody>
      </p:sp>
    </p:spTree>
    <p:extLst>
      <p:ext uri="{BB962C8B-B14F-4D97-AF65-F5344CB8AC3E}">
        <p14:creationId xmlns:p14="http://schemas.microsoft.com/office/powerpoint/2010/main" val="356676621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C14D63-972D-5D8A-5B90-3E8152A8B78F}"/>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3CD5EE04-3577-8D97-E799-A5F7D9CA1354}"/>
              </a:ext>
            </a:extLst>
          </p:cNvPr>
          <p:cNvSpPr>
            <a:spLocks noGrp="1"/>
          </p:cNvSpPr>
          <p:nvPr>
            <p:ph type="title"/>
          </p:nvPr>
        </p:nvSpPr>
        <p:spPr>
          <a:xfrm>
            <a:off x="257421" y="84964"/>
            <a:ext cx="10969943" cy="685800"/>
          </a:xfrm>
        </p:spPr>
        <p:txBody>
          <a:bodyPr/>
          <a:lstStyle/>
          <a:p>
            <a:r>
              <a:rPr lang="es-ES" sz="3550" dirty="0" err="1"/>
              <a:t>Instalation</a:t>
            </a:r>
            <a:r>
              <a:rPr lang="es-ES" sz="3550" dirty="0"/>
              <a:t> </a:t>
            </a:r>
            <a:r>
              <a:rPr lang="es-ES" sz="3550" dirty="0" err="1"/>
              <a:t>of</a:t>
            </a:r>
            <a:r>
              <a:rPr lang="es-ES" sz="3550" dirty="0"/>
              <a:t> VS </a:t>
            </a:r>
            <a:r>
              <a:rPr lang="es-ES" sz="3550" dirty="0" err="1"/>
              <a:t>Code</a:t>
            </a:r>
            <a:endParaRPr lang="es-ES" dirty="0" err="1"/>
          </a:p>
        </p:txBody>
      </p:sp>
      <p:sp>
        <p:nvSpPr>
          <p:cNvPr id="5" name="TextBox 4">
            <a:extLst>
              <a:ext uri="{FF2B5EF4-FFF2-40B4-BE49-F238E27FC236}">
                <a16:creationId xmlns:a16="http://schemas.microsoft.com/office/drawing/2014/main" id="{124C7210-737A-C6D0-2D8D-33378DF20190}"/>
              </a:ext>
            </a:extLst>
          </p:cNvPr>
          <p:cNvSpPr txBox="1"/>
          <p:nvPr/>
        </p:nvSpPr>
        <p:spPr>
          <a:xfrm>
            <a:off x="257448" y="995647"/>
            <a:ext cx="8860503" cy="369332"/>
          </a:xfrm>
          <a:prstGeom prst="rect">
            <a:avLst/>
          </a:prstGeom>
          <a:noFill/>
        </p:spPr>
        <p:txBody>
          <a:bodyPr wrap="square" lIns="91440" tIns="45720" rIns="91440" bIns="45720" rtlCol="0" anchor="t">
            <a:spAutoFit/>
          </a:bodyPr>
          <a:lstStyle/>
          <a:p>
            <a:pPr marL="285750" indent="-285750">
              <a:buFont typeface="Arial"/>
              <a:buChar char="•"/>
            </a:pPr>
            <a:r>
              <a:rPr lang="en-US" dirty="0">
                <a:latin typeface="Arial"/>
                <a:ea typeface="ＭＳ Ｐゴシック"/>
                <a:cs typeface="Arial"/>
                <a:hlinkClick r:id="rId2"/>
              </a:rPr>
              <a:t>https://www.youtube.com/watch?v=cu_ykIfBprI</a:t>
            </a:r>
            <a:endParaRPr lang="es-ES" dirty="0"/>
          </a:p>
        </p:txBody>
      </p:sp>
    </p:spTree>
    <p:extLst>
      <p:ext uri="{BB962C8B-B14F-4D97-AF65-F5344CB8AC3E}">
        <p14:creationId xmlns:p14="http://schemas.microsoft.com/office/powerpoint/2010/main" val="27985698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37A47E-8350-2470-0C6B-AEFAD8825D3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B37451A-943F-7163-3C13-33164E2963F4}"/>
              </a:ext>
            </a:extLst>
          </p:cNvPr>
          <p:cNvSpPr>
            <a:spLocks noGrp="1"/>
          </p:cNvSpPr>
          <p:nvPr>
            <p:ph type="title"/>
          </p:nvPr>
        </p:nvSpPr>
        <p:spPr>
          <a:xfrm>
            <a:off x="609440" y="199600"/>
            <a:ext cx="10969943" cy="685800"/>
          </a:xfrm>
        </p:spPr>
        <p:txBody>
          <a:bodyPr/>
          <a:lstStyle/>
          <a:p>
            <a:r>
              <a:rPr lang="en-US" sz="3550"/>
              <a:t>LLM Studio Configuration</a:t>
            </a:r>
            <a:endParaRPr lang="es-ES"/>
          </a:p>
        </p:txBody>
      </p:sp>
      <p:sp>
        <p:nvSpPr>
          <p:cNvPr id="24" name="TextBox 4">
            <a:extLst>
              <a:ext uri="{FF2B5EF4-FFF2-40B4-BE49-F238E27FC236}">
                <a16:creationId xmlns:a16="http://schemas.microsoft.com/office/drawing/2014/main" id="{FF6414E9-54FE-361C-0F40-E0A8B7E47E43}"/>
              </a:ext>
            </a:extLst>
          </p:cNvPr>
          <p:cNvSpPr txBox="1"/>
          <p:nvPr/>
        </p:nvSpPr>
        <p:spPr>
          <a:xfrm>
            <a:off x="266576" y="1446788"/>
            <a:ext cx="3210661" cy="1754326"/>
          </a:xfrm>
          <a:prstGeom prst="rect">
            <a:avLst/>
          </a:prstGeom>
          <a:noFill/>
        </p:spPr>
        <p:txBody>
          <a:bodyPr wrap="square" lIns="91440" tIns="45720" rIns="91440" bIns="45720" rtlCol="0" anchor="t">
            <a:spAutoFit/>
          </a:bodyPr>
          <a:lstStyle/>
          <a:p>
            <a:r>
              <a:rPr lang="es-CO" dirty="0">
                <a:latin typeface="+mn-lt"/>
                <a:ea typeface="ＭＳ Ｐゴシック"/>
              </a:rPr>
              <a:t>Once </a:t>
            </a:r>
            <a:r>
              <a:rPr lang="es-CO" dirty="0" err="1">
                <a:latin typeface="+mn-lt"/>
                <a:ea typeface="ＭＳ Ｐゴシック"/>
              </a:rPr>
              <a:t>installed</a:t>
            </a:r>
            <a:r>
              <a:rPr lang="es-CO" dirty="0">
                <a:latin typeface="+mn-lt"/>
                <a:ea typeface="ＭＳ Ｐゴシック"/>
              </a:rPr>
              <a:t> </a:t>
            </a:r>
            <a:r>
              <a:rPr lang="es-CO" dirty="0" err="1">
                <a:latin typeface="+mn-lt"/>
                <a:ea typeface="ＭＳ Ｐゴシック"/>
              </a:rPr>
              <a:t>click</a:t>
            </a:r>
            <a:r>
              <a:rPr lang="es-CO" dirty="0">
                <a:latin typeface="+mn-lt"/>
                <a:ea typeface="ＭＳ Ｐゴシック"/>
              </a:rPr>
              <a:t> </a:t>
            </a:r>
            <a:r>
              <a:rPr lang="es-CO" dirty="0" err="1">
                <a:latin typeface="+mn-lt"/>
                <a:ea typeface="ＭＳ Ｐゴシック"/>
              </a:rPr>
              <a:t>on</a:t>
            </a:r>
            <a:r>
              <a:rPr lang="es-CO" dirty="0">
                <a:latin typeface="+mn-lt"/>
                <a:ea typeface="ＭＳ Ｐゴシック"/>
              </a:rPr>
              <a:t> load </a:t>
            </a:r>
            <a:r>
              <a:rPr lang="es-CO" dirty="0" err="1">
                <a:latin typeface="+mn-lt"/>
                <a:ea typeface="ＭＳ Ｐゴシック"/>
              </a:rPr>
              <a:t>model</a:t>
            </a:r>
            <a:r>
              <a:rPr lang="es-CO" dirty="0">
                <a:latin typeface="+mn-lt"/>
                <a:ea typeface="ＭＳ Ｐゴシック"/>
              </a:rPr>
              <a:t> and </a:t>
            </a:r>
            <a:r>
              <a:rPr lang="es-CO" dirty="0" err="1">
                <a:latin typeface="+mn-lt"/>
                <a:ea typeface="ＭＳ Ｐゴシック"/>
              </a:rPr>
              <a:t>select</a:t>
            </a:r>
            <a:r>
              <a:rPr lang="es-CO" dirty="0">
                <a:latin typeface="+mn-lt"/>
                <a:ea typeface="ＭＳ Ｐゴシック"/>
              </a:rPr>
              <a:t> </a:t>
            </a:r>
            <a:r>
              <a:rPr lang="es-CO" dirty="0" err="1">
                <a:latin typeface="+mn-lt"/>
                <a:ea typeface="ＭＳ Ｐゴシック"/>
              </a:rPr>
              <a:t>the</a:t>
            </a:r>
            <a:r>
              <a:rPr lang="es-CO" dirty="0">
                <a:latin typeface="+mn-lt"/>
                <a:ea typeface="ＭＳ Ｐゴシック"/>
              </a:rPr>
              <a:t> </a:t>
            </a:r>
            <a:r>
              <a:rPr lang="es-CO" dirty="0" err="1">
                <a:latin typeface="+mn-lt"/>
                <a:ea typeface="ＭＳ Ｐゴシック"/>
              </a:rPr>
              <a:t>model</a:t>
            </a:r>
            <a:r>
              <a:rPr lang="es-CO" dirty="0">
                <a:latin typeface="+mn-lt"/>
                <a:ea typeface="ＭＳ Ｐゴシック"/>
              </a:rPr>
              <a:t> </a:t>
            </a:r>
            <a:r>
              <a:rPr lang="es-CO" dirty="0" err="1">
                <a:latin typeface="+mn-lt"/>
                <a:ea typeface="ＭＳ Ｐゴシック"/>
              </a:rPr>
              <a:t>that</a:t>
            </a:r>
            <a:r>
              <a:rPr lang="es-CO" dirty="0">
                <a:latin typeface="+mn-lt"/>
                <a:ea typeface="ＭＳ Ｐゴシック"/>
              </a:rPr>
              <a:t> </a:t>
            </a:r>
            <a:r>
              <a:rPr lang="es-CO" dirty="0" err="1">
                <a:latin typeface="+mn-lt"/>
                <a:ea typeface="ＭＳ Ｐゴシック"/>
              </a:rPr>
              <a:t>you</a:t>
            </a:r>
            <a:r>
              <a:rPr lang="es-CO" dirty="0">
                <a:latin typeface="+mn-lt"/>
                <a:ea typeface="ＭＳ Ｐゴシック"/>
              </a:rPr>
              <a:t> </a:t>
            </a:r>
            <a:r>
              <a:rPr lang="es-CO" dirty="0" err="1">
                <a:latin typeface="+mn-lt"/>
                <a:ea typeface="ＭＳ Ｐゴシック"/>
              </a:rPr>
              <a:t>just</a:t>
            </a:r>
            <a:r>
              <a:rPr lang="es-CO" dirty="0">
                <a:latin typeface="+mn-lt"/>
                <a:ea typeface="ＭＳ Ｐゴシック"/>
              </a:rPr>
              <a:t> </a:t>
            </a:r>
            <a:r>
              <a:rPr lang="es-CO" dirty="0" err="1">
                <a:latin typeface="+mn-lt"/>
                <a:ea typeface="ＭＳ Ｐゴシック"/>
              </a:rPr>
              <a:t>install</a:t>
            </a:r>
            <a:r>
              <a:rPr lang="es-CO" dirty="0">
                <a:latin typeface="+mn-lt"/>
                <a:ea typeface="ＭＳ Ｐゴシック"/>
              </a:rPr>
              <a:t>.</a:t>
            </a:r>
            <a:endParaRPr lang="es-ES" dirty="0" err="1"/>
          </a:p>
          <a:p>
            <a:r>
              <a:rPr lang="es-CO" dirty="0">
                <a:latin typeface="CiscoSansTT Light"/>
                <a:ea typeface="ＭＳ Ｐゴシック"/>
              </a:rPr>
              <a:t> </a:t>
            </a:r>
          </a:p>
          <a:p>
            <a:r>
              <a:rPr lang="es-CO" dirty="0">
                <a:latin typeface="CiscoSansTT Light"/>
                <a:ea typeface="ＭＳ Ｐゴシック"/>
              </a:rPr>
              <a:t>Once </a:t>
            </a:r>
            <a:r>
              <a:rPr lang="es-CO" dirty="0" err="1">
                <a:latin typeface="CiscoSansTT Light"/>
                <a:ea typeface="ＭＳ Ｐゴシック"/>
              </a:rPr>
              <a:t>you</a:t>
            </a:r>
            <a:r>
              <a:rPr lang="es-CO" dirty="0">
                <a:latin typeface="CiscoSansTT Light"/>
                <a:ea typeface="ＭＳ Ｐゴシック"/>
              </a:rPr>
              <a:t> do </a:t>
            </a:r>
            <a:r>
              <a:rPr lang="es-CO" dirty="0" err="1">
                <a:latin typeface="CiscoSansTT Light"/>
                <a:ea typeface="ＭＳ Ｐゴシック"/>
              </a:rPr>
              <a:t>it</a:t>
            </a:r>
            <a:r>
              <a:rPr lang="es-CO" dirty="0">
                <a:latin typeface="CiscoSansTT Light"/>
                <a:ea typeface="ＭＳ Ｐゴシック"/>
              </a:rPr>
              <a:t>, </a:t>
            </a:r>
            <a:r>
              <a:rPr lang="es-CO" dirty="0" err="1">
                <a:latin typeface="CiscoSansTT Light"/>
                <a:ea typeface="ＭＳ Ｐゴシック"/>
              </a:rPr>
              <a:t>you</a:t>
            </a:r>
            <a:r>
              <a:rPr lang="es-CO" dirty="0">
                <a:latin typeface="CiscoSansTT Light"/>
                <a:ea typeface="ＭＳ Ｐゴシック"/>
              </a:rPr>
              <a:t> are </a:t>
            </a:r>
            <a:r>
              <a:rPr lang="es-CO" dirty="0" err="1">
                <a:latin typeface="CiscoSansTT Light"/>
                <a:ea typeface="ＭＳ Ｐゴシック"/>
              </a:rPr>
              <a:t>ready</a:t>
            </a:r>
            <a:r>
              <a:rPr lang="es-CO" dirty="0">
                <a:latin typeface="CiscoSansTT Light"/>
                <a:ea typeface="ＭＳ Ｐゴシック"/>
              </a:rPr>
              <a:t> </a:t>
            </a:r>
            <a:r>
              <a:rPr lang="es-CO" dirty="0" err="1">
                <a:latin typeface="CiscoSansTT Light"/>
                <a:ea typeface="ＭＳ Ｐゴシック"/>
              </a:rPr>
              <a:t>to</a:t>
            </a:r>
            <a:r>
              <a:rPr lang="es-CO" dirty="0">
                <a:latin typeface="CiscoSansTT Light"/>
                <a:ea typeface="ＭＳ Ｐゴシック"/>
              </a:rPr>
              <a:t> </a:t>
            </a:r>
            <a:r>
              <a:rPr lang="es-CO" dirty="0" err="1">
                <a:latin typeface="CiscoSansTT Light"/>
                <a:ea typeface="ＭＳ Ｐゴシック"/>
              </a:rPr>
              <a:t>go</a:t>
            </a:r>
            <a:r>
              <a:rPr lang="es-CO" dirty="0">
                <a:latin typeface="CiscoSansTT Light"/>
                <a:ea typeface="ＭＳ Ｐゴシック"/>
              </a:rPr>
              <a:t>!</a:t>
            </a:r>
            <a:endParaRPr lang="es-CO" dirty="0">
              <a:latin typeface="CiscoSansTT Light"/>
            </a:endParaRPr>
          </a:p>
        </p:txBody>
      </p:sp>
      <p:pic>
        <p:nvPicPr>
          <p:cNvPr id="4" name="Imagen 3" descr="Captura de pantalla de computadora&#10;&#10;El contenido generado por IA puede ser incorrecto.">
            <a:extLst>
              <a:ext uri="{FF2B5EF4-FFF2-40B4-BE49-F238E27FC236}">
                <a16:creationId xmlns:a16="http://schemas.microsoft.com/office/drawing/2014/main" id="{7A9AEA82-2CBC-8B32-34FE-7D04CFDEB555}"/>
              </a:ext>
            </a:extLst>
          </p:cNvPr>
          <p:cNvPicPr>
            <a:picLocks noChangeAspect="1"/>
          </p:cNvPicPr>
          <p:nvPr/>
        </p:nvPicPr>
        <p:blipFill>
          <a:blip r:embed="rId3"/>
          <a:stretch>
            <a:fillRect/>
          </a:stretch>
        </p:blipFill>
        <p:spPr>
          <a:xfrm>
            <a:off x="3783578" y="1054417"/>
            <a:ext cx="7571255" cy="5066349"/>
          </a:xfrm>
          <a:prstGeom prst="rect">
            <a:avLst/>
          </a:prstGeom>
        </p:spPr>
      </p:pic>
      <mc:AlternateContent xmlns:mc="http://schemas.openxmlformats.org/markup-compatibility/2006">
        <mc:Choice xmlns:p14="http://schemas.microsoft.com/office/powerpoint/2010/main" Requires="p14">
          <p:contentPart p14:bwMode="auto" r:id="rId4">
            <p14:nvContentPartPr>
              <p14:cNvPr id="5" name="Entrada de lápiz 4">
                <a:extLst>
                  <a:ext uri="{FF2B5EF4-FFF2-40B4-BE49-F238E27FC236}">
                    <a16:creationId xmlns:a16="http://schemas.microsoft.com/office/drawing/2014/main" id="{05CCA64F-2DB5-0640-2BE7-7492F38AB395}"/>
                  </a:ext>
                </a:extLst>
              </p14:cNvPr>
              <p14:cNvContentPartPr/>
              <p14:nvPr/>
            </p14:nvContentPartPr>
            <p14:xfrm>
              <a:off x="9563195" y="1618787"/>
              <a:ext cx="370304" cy="256226"/>
            </p14:xfrm>
          </p:contentPart>
        </mc:Choice>
        <mc:Fallback>
          <p:pic>
            <p:nvPicPr>
              <p:cNvPr id="5" name="Entrada de lápiz 4">
                <a:extLst>
                  <a:ext uri="{FF2B5EF4-FFF2-40B4-BE49-F238E27FC236}">
                    <a16:creationId xmlns:a16="http://schemas.microsoft.com/office/drawing/2014/main" id="{05CCA64F-2DB5-0640-2BE7-7492F38AB395}"/>
                  </a:ext>
                </a:extLst>
              </p:cNvPr>
              <p:cNvPicPr/>
              <p:nvPr/>
            </p:nvPicPr>
            <p:blipFill>
              <a:blip r:embed="rId5"/>
              <a:stretch>
                <a:fillRect/>
              </a:stretch>
            </p:blipFill>
            <p:spPr>
              <a:xfrm>
                <a:off x="9545219" y="1600819"/>
                <a:ext cx="405896" cy="291803"/>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6" name="Entrada de lápiz 5">
                <a:extLst>
                  <a:ext uri="{FF2B5EF4-FFF2-40B4-BE49-F238E27FC236}">
                    <a16:creationId xmlns:a16="http://schemas.microsoft.com/office/drawing/2014/main" id="{E2957F06-2876-69B2-7843-02981E958A30}"/>
                  </a:ext>
                </a:extLst>
              </p14:cNvPr>
              <p14:cNvContentPartPr/>
              <p14:nvPr/>
            </p14:nvContentPartPr>
            <p14:xfrm>
              <a:off x="9444661" y="1511064"/>
              <a:ext cx="97242" cy="177090"/>
            </p14:xfrm>
          </p:contentPart>
        </mc:Choice>
        <mc:Fallback>
          <p:pic>
            <p:nvPicPr>
              <p:cNvPr id="6" name="Entrada de lápiz 5">
                <a:extLst>
                  <a:ext uri="{FF2B5EF4-FFF2-40B4-BE49-F238E27FC236}">
                    <a16:creationId xmlns:a16="http://schemas.microsoft.com/office/drawing/2014/main" id="{E2957F06-2876-69B2-7843-02981E958A30}"/>
                  </a:ext>
                </a:extLst>
              </p:cNvPr>
              <p:cNvPicPr/>
              <p:nvPr/>
            </p:nvPicPr>
            <p:blipFill>
              <a:blip r:embed="rId7"/>
              <a:stretch>
                <a:fillRect/>
              </a:stretch>
            </p:blipFill>
            <p:spPr>
              <a:xfrm>
                <a:off x="9427078" y="1493463"/>
                <a:ext cx="132766" cy="212652"/>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10" name="Entrada de lápiz 9">
                <a:extLst>
                  <a:ext uri="{FF2B5EF4-FFF2-40B4-BE49-F238E27FC236}">
                    <a16:creationId xmlns:a16="http://schemas.microsoft.com/office/drawing/2014/main" id="{8B6D7452-166F-C4C5-E9A4-26346451AC2F}"/>
                  </a:ext>
                </a:extLst>
              </p14:cNvPr>
              <p14:cNvContentPartPr/>
              <p14:nvPr/>
            </p14:nvContentPartPr>
            <p14:xfrm>
              <a:off x="5430867" y="1990392"/>
              <a:ext cx="210099" cy="495073"/>
            </p14:xfrm>
          </p:contentPart>
        </mc:Choice>
        <mc:Fallback>
          <p:pic>
            <p:nvPicPr>
              <p:cNvPr id="10" name="Entrada de lápiz 9">
                <a:extLst>
                  <a:ext uri="{FF2B5EF4-FFF2-40B4-BE49-F238E27FC236}">
                    <a16:creationId xmlns:a16="http://schemas.microsoft.com/office/drawing/2014/main" id="{8B6D7452-166F-C4C5-E9A4-26346451AC2F}"/>
                  </a:ext>
                </a:extLst>
              </p:cNvPr>
              <p:cNvPicPr/>
              <p:nvPr/>
            </p:nvPicPr>
            <p:blipFill>
              <a:blip r:embed="rId9"/>
              <a:stretch>
                <a:fillRect/>
              </a:stretch>
            </p:blipFill>
            <p:spPr>
              <a:xfrm>
                <a:off x="5413269" y="1972402"/>
                <a:ext cx="245654" cy="530692"/>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12" name="Entrada de lápiz 11">
                <a:extLst>
                  <a:ext uri="{FF2B5EF4-FFF2-40B4-BE49-F238E27FC236}">
                    <a16:creationId xmlns:a16="http://schemas.microsoft.com/office/drawing/2014/main" id="{68F9BB01-880F-DECB-6CBB-158A76021F0C}"/>
                  </a:ext>
                </a:extLst>
              </p14:cNvPr>
              <p14:cNvContentPartPr/>
              <p14:nvPr/>
            </p14:nvContentPartPr>
            <p14:xfrm>
              <a:off x="5601376" y="1881922"/>
              <a:ext cx="213107" cy="159805"/>
            </p14:xfrm>
          </p:contentPart>
        </mc:Choice>
        <mc:Fallback>
          <p:pic>
            <p:nvPicPr>
              <p:cNvPr id="12" name="Entrada de lápiz 11">
                <a:extLst>
                  <a:ext uri="{FF2B5EF4-FFF2-40B4-BE49-F238E27FC236}">
                    <a16:creationId xmlns:a16="http://schemas.microsoft.com/office/drawing/2014/main" id="{68F9BB01-880F-DECB-6CBB-158A76021F0C}"/>
                  </a:ext>
                </a:extLst>
              </p:cNvPr>
              <p:cNvPicPr/>
              <p:nvPr/>
            </p:nvPicPr>
            <p:blipFill>
              <a:blip r:embed="rId11"/>
              <a:stretch>
                <a:fillRect/>
              </a:stretch>
            </p:blipFill>
            <p:spPr>
              <a:xfrm>
                <a:off x="5583407" y="1864325"/>
                <a:ext cx="248685" cy="195357"/>
              </a:xfrm>
              <a:prstGeom prst="rect">
                <a:avLst/>
              </a:prstGeom>
            </p:spPr>
          </p:pic>
        </mc:Fallback>
      </mc:AlternateContent>
    </p:spTree>
    <p:extLst>
      <p:ext uri="{BB962C8B-B14F-4D97-AF65-F5344CB8AC3E}">
        <p14:creationId xmlns:p14="http://schemas.microsoft.com/office/powerpoint/2010/main" val="415141448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4F1489-1103-74DB-51A6-28F5DEA900E1}"/>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A07680EF-3146-0F36-C9B4-577BB3EA75F5}"/>
              </a:ext>
            </a:extLst>
          </p:cNvPr>
          <p:cNvSpPr>
            <a:spLocks noGrp="1"/>
          </p:cNvSpPr>
          <p:nvPr>
            <p:ph type="title"/>
          </p:nvPr>
        </p:nvSpPr>
        <p:spPr>
          <a:xfrm>
            <a:off x="257421" y="84964"/>
            <a:ext cx="10969943" cy="685800"/>
          </a:xfrm>
        </p:spPr>
        <p:txBody>
          <a:bodyPr/>
          <a:lstStyle/>
          <a:p>
            <a:r>
              <a:rPr lang="es-ES" sz="3550" dirty="0" err="1"/>
              <a:t>Jupyter</a:t>
            </a:r>
            <a:r>
              <a:rPr lang="es-ES" sz="3550" dirty="0"/>
              <a:t> </a:t>
            </a:r>
            <a:r>
              <a:rPr lang="es-ES" sz="3550" dirty="0" err="1"/>
              <a:t>Extension</a:t>
            </a:r>
            <a:endParaRPr lang="es-ES" dirty="0" err="1"/>
          </a:p>
        </p:txBody>
      </p:sp>
      <p:sp>
        <p:nvSpPr>
          <p:cNvPr id="5" name="TextBox 4">
            <a:extLst>
              <a:ext uri="{FF2B5EF4-FFF2-40B4-BE49-F238E27FC236}">
                <a16:creationId xmlns:a16="http://schemas.microsoft.com/office/drawing/2014/main" id="{C0CA507A-84F8-27A0-5931-947CD4EB53BA}"/>
              </a:ext>
            </a:extLst>
          </p:cNvPr>
          <p:cNvSpPr txBox="1"/>
          <p:nvPr/>
        </p:nvSpPr>
        <p:spPr>
          <a:xfrm>
            <a:off x="191511" y="769559"/>
            <a:ext cx="9482189" cy="369332"/>
          </a:xfrm>
          <a:prstGeom prst="rect">
            <a:avLst/>
          </a:prstGeom>
          <a:noFill/>
        </p:spPr>
        <p:txBody>
          <a:bodyPr wrap="square" lIns="91440" tIns="45720" rIns="91440" bIns="45720" rtlCol="0" anchor="t">
            <a:spAutoFit/>
          </a:bodyPr>
          <a:lstStyle/>
          <a:p>
            <a:pPr marL="285750" indent="-285750">
              <a:buFont typeface="Arial"/>
              <a:buChar char="•"/>
            </a:pPr>
            <a:r>
              <a:rPr lang="en-US">
                <a:latin typeface="CiscoSansTT Light"/>
                <a:ea typeface="ＭＳ Ｐゴシック"/>
                <a:cs typeface="CiscoSansTT Light"/>
              </a:rPr>
              <a:t>Click on the visual Studio Code extensions button and install the </a:t>
            </a:r>
            <a:r>
              <a:rPr lang="en-US" err="1">
                <a:latin typeface="CiscoSansTT Light"/>
                <a:ea typeface="ＭＳ Ｐゴシック"/>
                <a:cs typeface="CiscoSansTT Light"/>
              </a:rPr>
              <a:t>Jupyter</a:t>
            </a:r>
            <a:r>
              <a:rPr lang="en-US" dirty="0">
                <a:latin typeface="CiscoSansTT Light"/>
                <a:ea typeface="ＭＳ Ｐゴシック"/>
                <a:cs typeface="CiscoSansTT Light"/>
              </a:rPr>
              <a:t> extension.</a:t>
            </a:r>
            <a:endParaRPr lang="es-ES" dirty="0"/>
          </a:p>
        </p:txBody>
      </p:sp>
      <p:pic>
        <p:nvPicPr>
          <p:cNvPr id="3" name="Imagen 2" descr="Interfaz de usuario gráfica, Texto&#10;&#10;El contenido generado por IA puede ser incorrecto.">
            <a:extLst>
              <a:ext uri="{FF2B5EF4-FFF2-40B4-BE49-F238E27FC236}">
                <a16:creationId xmlns:a16="http://schemas.microsoft.com/office/drawing/2014/main" id="{935BA2D0-0AB6-9A6C-079E-324BEB47AD5F}"/>
              </a:ext>
            </a:extLst>
          </p:cNvPr>
          <p:cNvPicPr>
            <a:picLocks noChangeAspect="1"/>
          </p:cNvPicPr>
          <p:nvPr/>
        </p:nvPicPr>
        <p:blipFill>
          <a:blip r:embed="rId2"/>
          <a:stretch>
            <a:fillRect/>
          </a:stretch>
        </p:blipFill>
        <p:spPr>
          <a:xfrm>
            <a:off x="2719140" y="1484267"/>
            <a:ext cx="6755908" cy="4926833"/>
          </a:xfrm>
          <a:prstGeom prst="rect">
            <a:avLst/>
          </a:prstGeom>
        </p:spPr>
      </p:pic>
    </p:spTree>
    <p:extLst>
      <p:ext uri="{BB962C8B-B14F-4D97-AF65-F5344CB8AC3E}">
        <p14:creationId xmlns:p14="http://schemas.microsoft.com/office/powerpoint/2010/main" val="158425375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A227B3-67F1-45E1-AD0D-28067ACA4A89}"/>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8FA72E5F-F450-D399-3A36-FEABC2544107}"/>
              </a:ext>
            </a:extLst>
          </p:cNvPr>
          <p:cNvSpPr>
            <a:spLocks noGrp="1"/>
          </p:cNvSpPr>
          <p:nvPr>
            <p:ph type="title"/>
          </p:nvPr>
        </p:nvSpPr>
        <p:spPr>
          <a:xfrm>
            <a:off x="257421" y="84964"/>
            <a:ext cx="10969943" cy="685800"/>
          </a:xfrm>
        </p:spPr>
        <p:txBody>
          <a:bodyPr/>
          <a:lstStyle/>
          <a:p>
            <a:r>
              <a:rPr lang="es-ES" sz="3550" dirty="0" err="1"/>
              <a:t>Creating</a:t>
            </a:r>
            <a:r>
              <a:rPr lang="es-ES" sz="3550" dirty="0"/>
              <a:t> </a:t>
            </a:r>
            <a:r>
              <a:rPr lang="es-ES" sz="3550" dirty="0" err="1"/>
              <a:t>our</a:t>
            </a:r>
            <a:r>
              <a:rPr lang="es-ES" sz="3550" dirty="0"/>
              <a:t> Notebook</a:t>
            </a:r>
            <a:endParaRPr lang="es-ES" dirty="0"/>
          </a:p>
        </p:txBody>
      </p:sp>
      <p:sp>
        <p:nvSpPr>
          <p:cNvPr id="5" name="TextBox 4">
            <a:extLst>
              <a:ext uri="{FF2B5EF4-FFF2-40B4-BE49-F238E27FC236}">
                <a16:creationId xmlns:a16="http://schemas.microsoft.com/office/drawing/2014/main" id="{F8A187A6-2F5D-DFAB-A30C-683001261926}"/>
              </a:ext>
            </a:extLst>
          </p:cNvPr>
          <p:cNvSpPr txBox="1"/>
          <p:nvPr/>
        </p:nvSpPr>
        <p:spPr>
          <a:xfrm>
            <a:off x="257448" y="995647"/>
            <a:ext cx="4223265" cy="1200329"/>
          </a:xfrm>
          <a:prstGeom prst="rect">
            <a:avLst/>
          </a:prstGeom>
          <a:noFill/>
        </p:spPr>
        <p:txBody>
          <a:bodyPr wrap="square" lIns="91440" tIns="45720" rIns="91440" bIns="45720" rtlCol="0" anchor="t">
            <a:spAutoFit/>
          </a:bodyPr>
          <a:lstStyle/>
          <a:p>
            <a:pPr marL="285750" indent="-285750">
              <a:buFont typeface="Arial"/>
              <a:buChar char="•"/>
            </a:pPr>
            <a:r>
              <a:rPr lang="en-US" dirty="0">
                <a:latin typeface="CiscoSansTT Light"/>
                <a:ea typeface="ＭＳ Ｐゴシック"/>
                <a:cs typeface="CiscoSansTT Light"/>
              </a:rPr>
              <a:t>Click on the new file button and create a new blank .</a:t>
            </a:r>
            <a:r>
              <a:rPr lang="en-US" err="1">
                <a:latin typeface="CiscoSansTT Light"/>
                <a:ea typeface="ＭＳ Ｐゴシック"/>
                <a:cs typeface="CiscoSansTT Light"/>
              </a:rPr>
              <a:t>ipynb</a:t>
            </a:r>
            <a:r>
              <a:rPr lang="en-US" dirty="0">
                <a:latin typeface="CiscoSansTT Light"/>
                <a:ea typeface="ＭＳ Ｐゴシック"/>
                <a:cs typeface="CiscoSansTT Light"/>
              </a:rPr>
              <a:t> file.</a:t>
            </a:r>
          </a:p>
          <a:p>
            <a:pPr marL="285750" indent="-285750">
              <a:buFont typeface="Arial"/>
              <a:buChar char="•"/>
            </a:pPr>
            <a:endParaRPr lang="en-US" dirty="0">
              <a:latin typeface="CiscoSansTT Light"/>
              <a:cs typeface="CiscoSansTT Light"/>
            </a:endParaRPr>
          </a:p>
          <a:p>
            <a:pPr marL="285750" indent="-285750">
              <a:buFont typeface="Arial"/>
              <a:buChar char="•"/>
            </a:pPr>
            <a:r>
              <a:rPr lang="en-US" dirty="0">
                <a:latin typeface="CiscoSansTT Light"/>
                <a:ea typeface="ＭＳ Ｐゴシック"/>
                <a:cs typeface="CiscoSansTT Light"/>
              </a:rPr>
              <a:t>We will make our RAG in this file</a:t>
            </a:r>
          </a:p>
        </p:txBody>
      </p:sp>
      <p:pic>
        <p:nvPicPr>
          <p:cNvPr id="4" name="Imagen 3" descr="Interfaz de usuario gráfica, Texto&#10;&#10;El contenido generado por IA puede ser incorrecto.">
            <a:extLst>
              <a:ext uri="{FF2B5EF4-FFF2-40B4-BE49-F238E27FC236}">
                <a16:creationId xmlns:a16="http://schemas.microsoft.com/office/drawing/2014/main" id="{F116B632-73F3-E01C-7E52-5DF8AC4DCE1C}"/>
              </a:ext>
            </a:extLst>
          </p:cNvPr>
          <p:cNvPicPr>
            <a:picLocks noChangeAspect="1"/>
          </p:cNvPicPr>
          <p:nvPr/>
        </p:nvPicPr>
        <p:blipFill>
          <a:blip r:embed="rId2"/>
          <a:stretch>
            <a:fillRect/>
          </a:stretch>
        </p:blipFill>
        <p:spPr>
          <a:xfrm>
            <a:off x="4483117" y="874394"/>
            <a:ext cx="7629351" cy="5554981"/>
          </a:xfrm>
          <a:prstGeom prst="rect">
            <a:avLst/>
          </a:prstGeom>
        </p:spPr>
      </p:pic>
    </p:spTree>
    <p:extLst>
      <p:ext uri="{BB962C8B-B14F-4D97-AF65-F5344CB8AC3E}">
        <p14:creationId xmlns:p14="http://schemas.microsoft.com/office/powerpoint/2010/main" val="339178173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8AA78E-994D-E62A-31E3-F1F282C006D0}"/>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9332F4AB-3CE9-86A6-7524-BF86196BAD32}"/>
              </a:ext>
            </a:extLst>
          </p:cNvPr>
          <p:cNvSpPr>
            <a:spLocks noGrp="1"/>
          </p:cNvSpPr>
          <p:nvPr>
            <p:ph type="body" sz="quarter" idx="13"/>
          </p:nvPr>
        </p:nvSpPr>
        <p:spPr>
          <a:xfrm>
            <a:off x="613135" y="3576970"/>
            <a:ext cx="10962553" cy="1312439"/>
          </a:xfrm>
        </p:spPr>
        <p:txBody>
          <a:bodyPr vert="horz" lIns="0" tIns="0" rIns="0" bIns="0" rtlCol="0" anchor="t">
            <a:noAutofit/>
          </a:bodyPr>
          <a:lstStyle/>
          <a:p>
            <a:r>
              <a:rPr lang="en-US" dirty="0">
                <a:latin typeface="CiscoSansTT Light"/>
                <a:ea typeface="ＭＳ Ｐゴシック"/>
                <a:cs typeface="CiscoSansTT Light"/>
              </a:rPr>
              <a:t>RAG System in 4 prompts</a:t>
            </a:r>
            <a:endParaRPr lang="es-ES" dirty="0"/>
          </a:p>
          <a:p>
            <a:endParaRPr lang="en-US" dirty="0"/>
          </a:p>
          <a:p>
            <a:endParaRPr lang="en-US"/>
          </a:p>
        </p:txBody>
      </p:sp>
      <p:grpSp>
        <p:nvGrpSpPr>
          <p:cNvPr id="4" name="Group 3">
            <a:extLst>
              <a:ext uri="{FF2B5EF4-FFF2-40B4-BE49-F238E27FC236}">
                <a16:creationId xmlns:a16="http://schemas.microsoft.com/office/drawing/2014/main" id="{065F5D7D-C427-98F0-AF2E-91A3A0B39EE6}"/>
              </a:ext>
            </a:extLst>
          </p:cNvPr>
          <p:cNvGrpSpPr/>
          <p:nvPr/>
        </p:nvGrpSpPr>
        <p:grpSpPr>
          <a:xfrm>
            <a:off x="7085756" y="4201925"/>
            <a:ext cx="1160280" cy="1489680"/>
            <a:chOff x="7096773" y="4102773"/>
            <a:chExt cx="1160280" cy="1489680"/>
          </a:xfrm>
        </p:grpSpPr>
        <p:grpSp>
          <p:nvGrpSpPr>
            <p:cNvPr id="5" name="Group 4">
              <a:extLst>
                <a:ext uri="{FF2B5EF4-FFF2-40B4-BE49-F238E27FC236}">
                  <a16:creationId xmlns:a16="http://schemas.microsoft.com/office/drawing/2014/main" id="{E7FFF880-BEF0-90F4-2EB6-259BE2E23427}"/>
                </a:ext>
              </a:extLst>
            </p:cNvPr>
            <p:cNvGrpSpPr/>
            <p:nvPr/>
          </p:nvGrpSpPr>
          <p:grpSpPr>
            <a:xfrm>
              <a:off x="7253013" y="4556733"/>
              <a:ext cx="598680" cy="1035720"/>
              <a:chOff x="7253013" y="4556733"/>
              <a:chExt cx="598680" cy="1035720"/>
            </a:xfrm>
          </p:grpSpPr>
          <mc:AlternateContent xmlns:mc="http://schemas.openxmlformats.org/markup-compatibility/2006">
            <mc:Choice xmlns:p14="http://schemas.microsoft.com/office/powerpoint/2010/main" Requires="p14">
              <p:contentPart p14:bwMode="auto" r:id="rId2">
                <p14:nvContentPartPr>
                  <p14:cNvPr id="12" name="Ink 11">
                    <a:extLst>
                      <a:ext uri="{FF2B5EF4-FFF2-40B4-BE49-F238E27FC236}">
                        <a16:creationId xmlns:a16="http://schemas.microsoft.com/office/drawing/2014/main" id="{436DE82F-4C4C-9EFB-2913-82A033BAE600}"/>
                      </a:ext>
                    </a:extLst>
                  </p14:cNvPr>
                  <p14:cNvContentPartPr/>
                  <p14:nvPr/>
                </p14:nvContentPartPr>
                <p14:xfrm>
                  <a:off x="7322853" y="4556733"/>
                  <a:ext cx="221040" cy="237600"/>
                </p14:xfrm>
              </p:contentPart>
            </mc:Choice>
            <mc:Fallback>
              <p:pic>
                <p:nvPicPr>
                  <p:cNvPr id="12" name="Ink 11">
                    <a:extLst>
                      <a:ext uri="{FF2B5EF4-FFF2-40B4-BE49-F238E27FC236}">
                        <a16:creationId xmlns:a16="http://schemas.microsoft.com/office/drawing/2014/main" id="{436DE82F-4C4C-9EFB-2913-82A033BAE600}"/>
                      </a:ext>
                    </a:extLst>
                  </p:cNvPr>
                  <p:cNvPicPr/>
                  <p:nvPr/>
                </p:nvPicPr>
                <p:blipFill>
                  <a:blip r:embed="rId3"/>
                  <a:stretch>
                    <a:fillRect/>
                  </a:stretch>
                </p:blipFill>
                <p:spPr>
                  <a:xfrm>
                    <a:off x="7312053" y="4545933"/>
                    <a:ext cx="242280" cy="25884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13" name="Ink 12">
                    <a:extLst>
                      <a:ext uri="{FF2B5EF4-FFF2-40B4-BE49-F238E27FC236}">
                        <a16:creationId xmlns:a16="http://schemas.microsoft.com/office/drawing/2014/main" id="{65B696AA-F53D-792A-F82F-698CA778AC3F}"/>
                      </a:ext>
                    </a:extLst>
                  </p14:cNvPr>
                  <p14:cNvContentPartPr/>
                  <p14:nvPr/>
                </p14:nvContentPartPr>
                <p14:xfrm>
                  <a:off x="7538133" y="4578333"/>
                  <a:ext cx="221760" cy="204480"/>
                </p14:xfrm>
              </p:contentPart>
            </mc:Choice>
            <mc:Fallback>
              <p:pic>
                <p:nvPicPr>
                  <p:cNvPr id="13" name="Ink 12">
                    <a:extLst>
                      <a:ext uri="{FF2B5EF4-FFF2-40B4-BE49-F238E27FC236}">
                        <a16:creationId xmlns:a16="http://schemas.microsoft.com/office/drawing/2014/main" id="{65B696AA-F53D-792A-F82F-698CA778AC3F}"/>
                      </a:ext>
                    </a:extLst>
                  </p:cNvPr>
                  <p:cNvPicPr/>
                  <p:nvPr/>
                </p:nvPicPr>
                <p:blipFill>
                  <a:blip r:embed="rId5"/>
                  <a:stretch>
                    <a:fillRect/>
                  </a:stretch>
                </p:blipFill>
                <p:spPr>
                  <a:xfrm>
                    <a:off x="7527333" y="4567533"/>
                    <a:ext cx="243000" cy="22572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14" name="Ink 13">
                    <a:extLst>
                      <a:ext uri="{FF2B5EF4-FFF2-40B4-BE49-F238E27FC236}">
                        <a16:creationId xmlns:a16="http://schemas.microsoft.com/office/drawing/2014/main" id="{355F0479-746E-8AF5-E058-3D43F61BB4E7}"/>
                      </a:ext>
                    </a:extLst>
                  </p14:cNvPr>
                  <p14:cNvContentPartPr/>
                  <p14:nvPr/>
                </p14:nvContentPartPr>
                <p14:xfrm>
                  <a:off x="7455693" y="4662933"/>
                  <a:ext cx="56160" cy="56880"/>
                </p14:xfrm>
              </p:contentPart>
            </mc:Choice>
            <mc:Fallback>
              <p:pic>
                <p:nvPicPr>
                  <p:cNvPr id="14" name="Ink 13">
                    <a:extLst>
                      <a:ext uri="{FF2B5EF4-FFF2-40B4-BE49-F238E27FC236}">
                        <a16:creationId xmlns:a16="http://schemas.microsoft.com/office/drawing/2014/main" id="{355F0479-746E-8AF5-E058-3D43F61BB4E7}"/>
                      </a:ext>
                    </a:extLst>
                  </p:cNvPr>
                  <p:cNvPicPr/>
                  <p:nvPr/>
                </p:nvPicPr>
                <p:blipFill>
                  <a:blip r:embed="rId7"/>
                  <a:stretch>
                    <a:fillRect/>
                  </a:stretch>
                </p:blipFill>
                <p:spPr>
                  <a:xfrm>
                    <a:off x="7444962" y="4652064"/>
                    <a:ext cx="77265" cy="78255"/>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15" name="Ink 14">
                    <a:extLst>
                      <a:ext uri="{FF2B5EF4-FFF2-40B4-BE49-F238E27FC236}">
                        <a16:creationId xmlns:a16="http://schemas.microsoft.com/office/drawing/2014/main" id="{2F7B771E-C493-4F1A-D35E-2ACDFB336C13}"/>
                      </a:ext>
                    </a:extLst>
                  </p14:cNvPr>
                  <p14:cNvContentPartPr/>
                  <p14:nvPr/>
                </p14:nvContentPartPr>
                <p14:xfrm>
                  <a:off x="7575573" y="4661133"/>
                  <a:ext cx="59760" cy="82080"/>
                </p14:xfrm>
              </p:contentPart>
            </mc:Choice>
            <mc:Fallback>
              <p:pic>
                <p:nvPicPr>
                  <p:cNvPr id="15" name="Ink 14">
                    <a:extLst>
                      <a:ext uri="{FF2B5EF4-FFF2-40B4-BE49-F238E27FC236}">
                        <a16:creationId xmlns:a16="http://schemas.microsoft.com/office/drawing/2014/main" id="{2F7B771E-C493-4F1A-D35E-2ACDFB336C13}"/>
                      </a:ext>
                    </a:extLst>
                  </p:cNvPr>
                  <p:cNvPicPr/>
                  <p:nvPr/>
                </p:nvPicPr>
                <p:blipFill>
                  <a:blip r:embed="rId9"/>
                  <a:stretch>
                    <a:fillRect/>
                  </a:stretch>
                </p:blipFill>
                <p:spPr>
                  <a:xfrm>
                    <a:off x="7564773" y="4650333"/>
                    <a:ext cx="81000" cy="10332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16" name="Ink 15">
                    <a:extLst>
                      <a:ext uri="{FF2B5EF4-FFF2-40B4-BE49-F238E27FC236}">
                        <a16:creationId xmlns:a16="http://schemas.microsoft.com/office/drawing/2014/main" id="{EFD4BD7A-34BA-DDB2-DCA1-11D6004AF6AF}"/>
                      </a:ext>
                    </a:extLst>
                  </p14:cNvPr>
                  <p14:cNvContentPartPr/>
                  <p14:nvPr/>
                </p14:nvContentPartPr>
                <p14:xfrm>
                  <a:off x="7274253" y="4748253"/>
                  <a:ext cx="527400" cy="383760"/>
                </p14:xfrm>
              </p:contentPart>
            </mc:Choice>
            <mc:Fallback>
              <p:pic>
                <p:nvPicPr>
                  <p:cNvPr id="16" name="Ink 15">
                    <a:extLst>
                      <a:ext uri="{FF2B5EF4-FFF2-40B4-BE49-F238E27FC236}">
                        <a16:creationId xmlns:a16="http://schemas.microsoft.com/office/drawing/2014/main" id="{EFD4BD7A-34BA-DDB2-DCA1-11D6004AF6AF}"/>
                      </a:ext>
                    </a:extLst>
                  </p:cNvPr>
                  <p:cNvPicPr/>
                  <p:nvPr/>
                </p:nvPicPr>
                <p:blipFill>
                  <a:blip r:embed="rId11"/>
                  <a:stretch>
                    <a:fillRect/>
                  </a:stretch>
                </p:blipFill>
                <p:spPr>
                  <a:xfrm>
                    <a:off x="7263460" y="4737453"/>
                    <a:ext cx="548626" cy="40500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17" name="Ink 16">
                    <a:extLst>
                      <a:ext uri="{FF2B5EF4-FFF2-40B4-BE49-F238E27FC236}">
                        <a16:creationId xmlns:a16="http://schemas.microsoft.com/office/drawing/2014/main" id="{5E0384D9-375F-C7DA-A920-71A10D053045}"/>
                      </a:ext>
                    </a:extLst>
                  </p14:cNvPr>
                  <p14:cNvContentPartPr/>
                  <p14:nvPr/>
                </p14:nvContentPartPr>
                <p14:xfrm>
                  <a:off x="7435173" y="4981173"/>
                  <a:ext cx="218160" cy="125640"/>
                </p14:xfrm>
              </p:contentPart>
            </mc:Choice>
            <mc:Fallback>
              <p:pic>
                <p:nvPicPr>
                  <p:cNvPr id="17" name="Ink 16">
                    <a:extLst>
                      <a:ext uri="{FF2B5EF4-FFF2-40B4-BE49-F238E27FC236}">
                        <a16:creationId xmlns:a16="http://schemas.microsoft.com/office/drawing/2014/main" id="{5E0384D9-375F-C7DA-A920-71A10D053045}"/>
                      </a:ext>
                    </a:extLst>
                  </p:cNvPr>
                  <p:cNvPicPr/>
                  <p:nvPr/>
                </p:nvPicPr>
                <p:blipFill>
                  <a:blip r:embed="rId13"/>
                  <a:stretch>
                    <a:fillRect/>
                  </a:stretch>
                </p:blipFill>
                <p:spPr>
                  <a:xfrm>
                    <a:off x="7424355" y="4970373"/>
                    <a:ext cx="239435" cy="14688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18" name="Ink 17">
                    <a:extLst>
                      <a:ext uri="{FF2B5EF4-FFF2-40B4-BE49-F238E27FC236}">
                        <a16:creationId xmlns:a16="http://schemas.microsoft.com/office/drawing/2014/main" id="{1115EB87-BECC-88DC-DAA4-B127C091A90B}"/>
                      </a:ext>
                    </a:extLst>
                  </p14:cNvPr>
                  <p14:cNvContentPartPr/>
                  <p14:nvPr/>
                </p14:nvContentPartPr>
                <p14:xfrm>
                  <a:off x="7253013" y="5116533"/>
                  <a:ext cx="158760" cy="420120"/>
                </p14:xfrm>
              </p:contentPart>
            </mc:Choice>
            <mc:Fallback>
              <p:pic>
                <p:nvPicPr>
                  <p:cNvPr id="18" name="Ink 17">
                    <a:extLst>
                      <a:ext uri="{FF2B5EF4-FFF2-40B4-BE49-F238E27FC236}">
                        <a16:creationId xmlns:a16="http://schemas.microsoft.com/office/drawing/2014/main" id="{1115EB87-BECC-88DC-DAA4-B127C091A90B}"/>
                      </a:ext>
                    </a:extLst>
                  </p:cNvPr>
                  <p:cNvPicPr/>
                  <p:nvPr/>
                </p:nvPicPr>
                <p:blipFill>
                  <a:blip r:embed="rId15"/>
                  <a:stretch>
                    <a:fillRect/>
                  </a:stretch>
                </p:blipFill>
                <p:spPr>
                  <a:xfrm>
                    <a:off x="7242213" y="5105733"/>
                    <a:ext cx="180000" cy="44136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19" name="Ink 18">
                    <a:extLst>
                      <a:ext uri="{FF2B5EF4-FFF2-40B4-BE49-F238E27FC236}">
                        <a16:creationId xmlns:a16="http://schemas.microsoft.com/office/drawing/2014/main" id="{7CDF4355-8039-8364-8A3C-A2D13A456E1B}"/>
                      </a:ext>
                    </a:extLst>
                  </p14:cNvPr>
                  <p14:cNvContentPartPr/>
                  <p14:nvPr/>
                </p14:nvContentPartPr>
                <p14:xfrm>
                  <a:off x="7716333" y="5123013"/>
                  <a:ext cx="135360" cy="404280"/>
                </p14:xfrm>
              </p:contentPart>
            </mc:Choice>
            <mc:Fallback>
              <p:pic>
                <p:nvPicPr>
                  <p:cNvPr id="19" name="Ink 18">
                    <a:extLst>
                      <a:ext uri="{FF2B5EF4-FFF2-40B4-BE49-F238E27FC236}">
                        <a16:creationId xmlns:a16="http://schemas.microsoft.com/office/drawing/2014/main" id="{7CDF4355-8039-8364-8A3C-A2D13A456E1B}"/>
                      </a:ext>
                    </a:extLst>
                  </p:cNvPr>
                  <p:cNvPicPr/>
                  <p:nvPr/>
                </p:nvPicPr>
                <p:blipFill>
                  <a:blip r:embed="rId17"/>
                  <a:stretch>
                    <a:fillRect/>
                  </a:stretch>
                </p:blipFill>
                <p:spPr>
                  <a:xfrm>
                    <a:off x="7705533" y="5112213"/>
                    <a:ext cx="156600" cy="42552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20" name="Ink 19">
                    <a:extLst>
                      <a:ext uri="{FF2B5EF4-FFF2-40B4-BE49-F238E27FC236}">
                        <a16:creationId xmlns:a16="http://schemas.microsoft.com/office/drawing/2014/main" id="{86221BDF-2816-39BB-45D4-733880267028}"/>
                      </a:ext>
                    </a:extLst>
                  </p14:cNvPr>
                  <p14:cNvContentPartPr/>
                  <p14:nvPr/>
                </p14:nvContentPartPr>
                <p14:xfrm>
                  <a:off x="7409613" y="5402013"/>
                  <a:ext cx="137880" cy="190440"/>
                </p14:xfrm>
              </p:contentPart>
            </mc:Choice>
            <mc:Fallback>
              <p:pic>
                <p:nvPicPr>
                  <p:cNvPr id="20" name="Ink 19">
                    <a:extLst>
                      <a:ext uri="{FF2B5EF4-FFF2-40B4-BE49-F238E27FC236}">
                        <a16:creationId xmlns:a16="http://schemas.microsoft.com/office/drawing/2014/main" id="{86221BDF-2816-39BB-45D4-733880267028}"/>
                      </a:ext>
                    </a:extLst>
                  </p:cNvPr>
                  <p:cNvPicPr/>
                  <p:nvPr/>
                </p:nvPicPr>
                <p:blipFill>
                  <a:blip r:embed="rId19"/>
                  <a:stretch>
                    <a:fillRect/>
                  </a:stretch>
                </p:blipFill>
                <p:spPr>
                  <a:xfrm>
                    <a:off x="7398813" y="5391213"/>
                    <a:ext cx="159120" cy="21168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20">
              <p14:nvContentPartPr>
                <p14:cNvPr id="6" name="Ink 5">
                  <a:extLst>
                    <a:ext uri="{FF2B5EF4-FFF2-40B4-BE49-F238E27FC236}">
                      <a16:creationId xmlns:a16="http://schemas.microsoft.com/office/drawing/2014/main" id="{DC202E8D-9F2A-AE48-0F35-3FC257F841F9}"/>
                    </a:ext>
                  </a:extLst>
                </p14:cNvPr>
                <p14:cNvContentPartPr/>
                <p14:nvPr/>
              </p14:nvContentPartPr>
              <p14:xfrm>
                <a:off x="7609413" y="5403813"/>
                <a:ext cx="135360" cy="157320"/>
              </p14:xfrm>
            </p:contentPart>
          </mc:Choice>
          <mc:Fallback>
            <p:pic>
              <p:nvPicPr>
                <p:cNvPr id="6" name="Ink 5">
                  <a:extLst>
                    <a:ext uri="{FF2B5EF4-FFF2-40B4-BE49-F238E27FC236}">
                      <a16:creationId xmlns:a16="http://schemas.microsoft.com/office/drawing/2014/main" id="{DC202E8D-9F2A-AE48-0F35-3FC257F841F9}"/>
                    </a:ext>
                  </a:extLst>
                </p:cNvPr>
                <p:cNvPicPr/>
                <p:nvPr/>
              </p:nvPicPr>
              <p:blipFill>
                <a:blip r:embed="rId21"/>
                <a:stretch>
                  <a:fillRect/>
                </a:stretch>
              </p:blipFill>
              <p:spPr>
                <a:xfrm>
                  <a:off x="7598613" y="5393013"/>
                  <a:ext cx="156600" cy="17856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7" name="Ink 6">
                  <a:extLst>
                    <a:ext uri="{FF2B5EF4-FFF2-40B4-BE49-F238E27FC236}">
                      <a16:creationId xmlns:a16="http://schemas.microsoft.com/office/drawing/2014/main" id="{8D24DC3E-BF1D-C622-9D25-030ED170C592}"/>
                    </a:ext>
                  </a:extLst>
                </p14:cNvPr>
                <p14:cNvContentPartPr/>
                <p14:nvPr/>
              </p14:nvContentPartPr>
              <p14:xfrm>
                <a:off x="7880853" y="5256573"/>
                <a:ext cx="130320" cy="100080"/>
              </p14:xfrm>
            </p:contentPart>
          </mc:Choice>
          <mc:Fallback>
            <p:pic>
              <p:nvPicPr>
                <p:cNvPr id="7" name="Ink 6">
                  <a:extLst>
                    <a:ext uri="{FF2B5EF4-FFF2-40B4-BE49-F238E27FC236}">
                      <a16:creationId xmlns:a16="http://schemas.microsoft.com/office/drawing/2014/main" id="{8D24DC3E-BF1D-C622-9D25-030ED170C592}"/>
                    </a:ext>
                  </a:extLst>
                </p:cNvPr>
                <p:cNvPicPr/>
                <p:nvPr/>
              </p:nvPicPr>
              <p:blipFill>
                <a:blip r:embed="rId23"/>
                <a:stretch>
                  <a:fillRect/>
                </a:stretch>
              </p:blipFill>
              <p:spPr>
                <a:xfrm>
                  <a:off x="7870053" y="5245773"/>
                  <a:ext cx="151560" cy="12132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8" name="Ink 7">
                  <a:extLst>
                    <a:ext uri="{FF2B5EF4-FFF2-40B4-BE49-F238E27FC236}">
                      <a16:creationId xmlns:a16="http://schemas.microsoft.com/office/drawing/2014/main" id="{BBA63254-211D-82EA-95EC-78B84C8A900F}"/>
                    </a:ext>
                  </a:extLst>
                </p14:cNvPr>
                <p14:cNvContentPartPr/>
                <p14:nvPr/>
              </p14:nvContentPartPr>
              <p14:xfrm>
                <a:off x="7096773" y="5276373"/>
                <a:ext cx="137520" cy="138240"/>
              </p14:xfrm>
            </p:contentPart>
          </mc:Choice>
          <mc:Fallback>
            <p:pic>
              <p:nvPicPr>
                <p:cNvPr id="8" name="Ink 7">
                  <a:extLst>
                    <a:ext uri="{FF2B5EF4-FFF2-40B4-BE49-F238E27FC236}">
                      <a16:creationId xmlns:a16="http://schemas.microsoft.com/office/drawing/2014/main" id="{BBA63254-211D-82EA-95EC-78B84C8A900F}"/>
                    </a:ext>
                  </a:extLst>
                </p:cNvPr>
                <p:cNvPicPr/>
                <p:nvPr/>
              </p:nvPicPr>
              <p:blipFill>
                <a:blip r:embed="rId25"/>
                <a:stretch>
                  <a:fillRect/>
                </a:stretch>
              </p:blipFill>
              <p:spPr>
                <a:xfrm>
                  <a:off x="7086001" y="5265573"/>
                  <a:ext cx="158705" cy="15948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9" name="Ink 8">
                  <a:extLst>
                    <a:ext uri="{FF2B5EF4-FFF2-40B4-BE49-F238E27FC236}">
                      <a16:creationId xmlns:a16="http://schemas.microsoft.com/office/drawing/2014/main" id="{1DA4D6DB-EED7-A022-1824-92C08C5208EC}"/>
                    </a:ext>
                  </a:extLst>
                </p14:cNvPr>
                <p14:cNvContentPartPr/>
                <p14:nvPr/>
              </p14:nvContentPartPr>
              <p14:xfrm>
                <a:off x="7924053" y="5352693"/>
                <a:ext cx="84600" cy="216000"/>
              </p14:xfrm>
            </p:contentPart>
          </mc:Choice>
          <mc:Fallback>
            <p:pic>
              <p:nvPicPr>
                <p:cNvPr id="9" name="Ink 8">
                  <a:extLst>
                    <a:ext uri="{FF2B5EF4-FFF2-40B4-BE49-F238E27FC236}">
                      <a16:creationId xmlns:a16="http://schemas.microsoft.com/office/drawing/2014/main" id="{1DA4D6DB-EED7-A022-1824-92C08C5208EC}"/>
                    </a:ext>
                  </a:extLst>
                </p:cNvPr>
                <p:cNvPicPr/>
                <p:nvPr/>
              </p:nvPicPr>
              <p:blipFill>
                <a:blip r:embed="rId27"/>
                <a:stretch>
                  <a:fillRect/>
                </a:stretch>
              </p:blipFill>
              <p:spPr>
                <a:xfrm>
                  <a:off x="7913253" y="5341911"/>
                  <a:ext cx="105840" cy="237205"/>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10" name="Ink 9">
                  <a:extLst>
                    <a:ext uri="{FF2B5EF4-FFF2-40B4-BE49-F238E27FC236}">
                      <a16:creationId xmlns:a16="http://schemas.microsoft.com/office/drawing/2014/main" id="{74453A7F-E51E-8839-6F00-707A30F7B144}"/>
                    </a:ext>
                  </a:extLst>
                </p14:cNvPr>
                <p14:cNvContentPartPr/>
                <p14:nvPr/>
              </p14:nvContentPartPr>
              <p14:xfrm>
                <a:off x="7935933" y="4427853"/>
                <a:ext cx="191160" cy="829080"/>
              </p14:xfrm>
            </p:contentPart>
          </mc:Choice>
          <mc:Fallback>
            <p:pic>
              <p:nvPicPr>
                <p:cNvPr id="10" name="Ink 9">
                  <a:extLst>
                    <a:ext uri="{FF2B5EF4-FFF2-40B4-BE49-F238E27FC236}">
                      <a16:creationId xmlns:a16="http://schemas.microsoft.com/office/drawing/2014/main" id="{74453A7F-E51E-8839-6F00-707A30F7B144}"/>
                    </a:ext>
                  </a:extLst>
                </p:cNvPr>
                <p:cNvPicPr/>
                <p:nvPr/>
              </p:nvPicPr>
              <p:blipFill>
                <a:blip r:embed="rId29"/>
                <a:stretch>
                  <a:fillRect/>
                </a:stretch>
              </p:blipFill>
              <p:spPr>
                <a:xfrm>
                  <a:off x="7925113" y="4417053"/>
                  <a:ext cx="212440" cy="85032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11" name="Ink 10">
                  <a:extLst>
                    <a:ext uri="{FF2B5EF4-FFF2-40B4-BE49-F238E27FC236}">
                      <a16:creationId xmlns:a16="http://schemas.microsoft.com/office/drawing/2014/main" id="{B7EED669-B303-1309-DC31-AFF900BDD379}"/>
                    </a:ext>
                  </a:extLst>
                </p14:cNvPr>
                <p14:cNvContentPartPr/>
                <p14:nvPr/>
              </p14:nvContentPartPr>
              <p14:xfrm>
                <a:off x="7902093" y="4102773"/>
                <a:ext cx="354960" cy="313200"/>
              </p14:xfrm>
            </p:contentPart>
          </mc:Choice>
          <mc:Fallback>
            <p:pic>
              <p:nvPicPr>
                <p:cNvPr id="11" name="Ink 10">
                  <a:extLst>
                    <a:ext uri="{FF2B5EF4-FFF2-40B4-BE49-F238E27FC236}">
                      <a16:creationId xmlns:a16="http://schemas.microsoft.com/office/drawing/2014/main" id="{B7EED669-B303-1309-DC31-AFF900BDD379}"/>
                    </a:ext>
                  </a:extLst>
                </p:cNvPr>
                <p:cNvPicPr/>
                <p:nvPr/>
              </p:nvPicPr>
              <p:blipFill>
                <a:blip r:embed="rId31"/>
                <a:stretch>
                  <a:fillRect/>
                </a:stretch>
              </p:blipFill>
              <p:spPr>
                <a:xfrm>
                  <a:off x="7891293" y="4091973"/>
                  <a:ext cx="376200" cy="334440"/>
                </a:xfrm>
                <a:prstGeom prst="rect">
                  <a:avLst/>
                </a:prstGeom>
              </p:spPr>
            </p:pic>
          </mc:Fallback>
        </mc:AlternateContent>
      </p:grpSp>
    </p:spTree>
    <p:extLst>
      <p:ext uri="{BB962C8B-B14F-4D97-AF65-F5344CB8AC3E}">
        <p14:creationId xmlns:p14="http://schemas.microsoft.com/office/powerpoint/2010/main" val="832200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2000" fill="hold"/>
                                        <p:tgtEl>
                                          <p:spTgt spid="4"/>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74DEC2-B017-573D-1F72-92C660E1EF4A}"/>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15D83D09-45B7-6DA3-D679-35330EF10CB5}"/>
              </a:ext>
            </a:extLst>
          </p:cNvPr>
          <p:cNvSpPr>
            <a:spLocks noGrp="1"/>
          </p:cNvSpPr>
          <p:nvPr>
            <p:ph type="body" sz="quarter" idx="13"/>
          </p:nvPr>
        </p:nvSpPr>
        <p:spPr>
          <a:xfrm>
            <a:off x="1350321" y="3652167"/>
            <a:ext cx="9488181" cy="669674"/>
          </a:xfrm>
        </p:spPr>
        <p:txBody>
          <a:bodyPr vert="horz" lIns="0" tIns="0" rIns="0" bIns="0" rtlCol="0" anchor="t">
            <a:noAutofit/>
          </a:bodyPr>
          <a:lstStyle/>
          <a:p>
            <a:r>
              <a:rPr lang="en-US">
                <a:latin typeface="CiscoSansTT Light"/>
                <a:ea typeface="ＭＳ Ｐゴシック"/>
                <a:cs typeface="CiscoSansTT Light"/>
              </a:rPr>
              <a:t>RAG System in 4 prompts</a:t>
            </a:r>
            <a:endParaRPr lang="en-US">
              <a:solidFill>
                <a:srgbClr val="000000"/>
              </a:solidFill>
              <a:latin typeface="CiscoSansTT Light"/>
              <a:ea typeface="ＭＳ Ｐゴシック"/>
              <a:cs typeface="CiscoSansTT Light"/>
            </a:endParaRPr>
          </a:p>
          <a:p>
            <a:endParaRPr lang="en-US" dirty="0"/>
          </a:p>
        </p:txBody>
      </p:sp>
      <p:sp>
        <p:nvSpPr>
          <p:cNvPr id="3" name="Text Placeholder 2">
            <a:extLst>
              <a:ext uri="{FF2B5EF4-FFF2-40B4-BE49-F238E27FC236}">
                <a16:creationId xmlns:a16="http://schemas.microsoft.com/office/drawing/2014/main" id="{0727BC8E-6253-25AB-F042-5B561DD2C345}"/>
              </a:ext>
            </a:extLst>
          </p:cNvPr>
          <p:cNvSpPr>
            <a:spLocks noGrp="1"/>
          </p:cNvSpPr>
          <p:nvPr>
            <p:ph type="body" sz="quarter" idx="14"/>
          </p:nvPr>
        </p:nvSpPr>
        <p:spPr>
          <a:xfrm>
            <a:off x="1400593" y="2865980"/>
            <a:ext cx="9488181" cy="669674"/>
          </a:xfrm>
        </p:spPr>
        <p:txBody>
          <a:bodyPr vert="horz" lIns="0" tIns="0" rIns="0" bIns="0" rtlCol="0" anchor="t">
            <a:noAutofit/>
          </a:bodyPr>
          <a:lstStyle/>
          <a:p>
            <a:r>
              <a:rPr lang="en-US">
                <a:latin typeface="CiscoSansTT Light"/>
                <a:ea typeface="ＭＳ Ｐゴシック"/>
                <a:cs typeface="CiscoSansTT Light"/>
              </a:rPr>
              <a:t>Apply AI: RAG</a:t>
            </a:r>
          </a:p>
        </p:txBody>
      </p:sp>
    </p:spTree>
    <p:extLst>
      <p:ext uri="{BB962C8B-B14F-4D97-AF65-F5344CB8AC3E}">
        <p14:creationId xmlns:p14="http://schemas.microsoft.com/office/powerpoint/2010/main" val="4008621556"/>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BD4A49-64D4-6593-7FEA-3DF45DC72323}"/>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46D909BC-88FF-C111-E237-29E72ADA084D}"/>
              </a:ext>
            </a:extLst>
          </p:cNvPr>
          <p:cNvSpPr>
            <a:spLocks noGrp="1"/>
          </p:cNvSpPr>
          <p:nvPr>
            <p:ph type="title"/>
          </p:nvPr>
        </p:nvSpPr>
        <p:spPr>
          <a:xfrm>
            <a:off x="257421" y="84964"/>
            <a:ext cx="10969943" cy="685800"/>
          </a:xfrm>
        </p:spPr>
        <p:txBody>
          <a:bodyPr/>
          <a:lstStyle/>
          <a:p>
            <a:r>
              <a:rPr lang="es-ES" sz="3550" dirty="0" err="1"/>
              <a:t>Prompt</a:t>
            </a:r>
            <a:r>
              <a:rPr lang="es-ES" sz="3550" dirty="0"/>
              <a:t> 1: </a:t>
            </a:r>
            <a:r>
              <a:rPr lang="es-ES" sz="3550" dirty="0" err="1"/>
              <a:t>install</a:t>
            </a:r>
            <a:r>
              <a:rPr lang="es-ES" sz="3550" dirty="0"/>
              <a:t> and </a:t>
            </a:r>
            <a:r>
              <a:rPr lang="es-ES" sz="3550" dirty="0" err="1"/>
              <a:t>import</a:t>
            </a:r>
            <a:r>
              <a:rPr lang="es-ES" sz="3550" dirty="0"/>
              <a:t> </a:t>
            </a:r>
            <a:r>
              <a:rPr lang="es-ES" sz="3550" dirty="0" err="1"/>
              <a:t>Libraries</a:t>
            </a:r>
            <a:endParaRPr lang="es-ES" sz="3550" dirty="0"/>
          </a:p>
        </p:txBody>
      </p:sp>
      <p:sp>
        <p:nvSpPr>
          <p:cNvPr id="5" name="TextBox 4">
            <a:extLst>
              <a:ext uri="{FF2B5EF4-FFF2-40B4-BE49-F238E27FC236}">
                <a16:creationId xmlns:a16="http://schemas.microsoft.com/office/drawing/2014/main" id="{9CD03FFE-6140-0D62-945F-AF343D42E7A0}"/>
              </a:ext>
            </a:extLst>
          </p:cNvPr>
          <p:cNvSpPr txBox="1"/>
          <p:nvPr/>
        </p:nvSpPr>
        <p:spPr>
          <a:xfrm>
            <a:off x="257448" y="995647"/>
            <a:ext cx="4223265" cy="2031325"/>
          </a:xfrm>
          <a:prstGeom prst="rect">
            <a:avLst/>
          </a:prstGeom>
          <a:noFill/>
        </p:spPr>
        <p:txBody>
          <a:bodyPr wrap="square" lIns="91440" tIns="45720" rIns="91440" bIns="45720" rtlCol="0" anchor="t">
            <a:spAutoFit/>
          </a:bodyPr>
          <a:lstStyle/>
          <a:p>
            <a:pPr marL="285750" indent="-285750">
              <a:buFont typeface="Arial"/>
              <a:buChar char="•"/>
            </a:pPr>
            <a:r>
              <a:rPr lang="en-US" dirty="0">
                <a:latin typeface="CiscoSansTT Light"/>
                <a:ea typeface="ＭＳ Ｐゴシック"/>
                <a:cs typeface="CiscoSansTT Light"/>
              </a:rPr>
              <a:t>Ask an LLM to do it, so first of all we should install and import necessary libraries.</a:t>
            </a:r>
          </a:p>
          <a:p>
            <a:pPr marL="285750" indent="-285750">
              <a:buFont typeface="Arial"/>
              <a:buChar char="•"/>
            </a:pPr>
            <a:endParaRPr lang="en-US" dirty="0">
              <a:latin typeface="CiscoSansTT Light"/>
              <a:cs typeface="CiscoSansTT Light"/>
            </a:endParaRPr>
          </a:p>
          <a:p>
            <a:pPr marL="285750" indent="-285750">
              <a:buFont typeface="Arial"/>
              <a:buChar char="•"/>
            </a:pPr>
            <a:r>
              <a:rPr lang="en-US" dirty="0" err="1">
                <a:latin typeface="CiscoSansTT Light"/>
                <a:ea typeface="ＭＳ Ｐゴシック"/>
                <a:cs typeface="CiscoSansTT Light"/>
              </a:rPr>
              <a:t>Langchain</a:t>
            </a:r>
            <a:r>
              <a:rPr lang="en-US" dirty="0">
                <a:latin typeface="CiscoSansTT Light"/>
                <a:ea typeface="ＭＳ Ｐゴシック"/>
                <a:cs typeface="CiscoSansTT Light"/>
              </a:rPr>
              <a:t> will help us with the heavy lifting: chains, retrieval and prompting</a:t>
            </a:r>
            <a:endParaRPr lang="en-US" dirty="0" err="1">
              <a:latin typeface="CiscoSansTT Light"/>
              <a:cs typeface="CiscoSansTT Light"/>
            </a:endParaRPr>
          </a:p>
        </p:txBody>
      </p:sp>
      <p:pic>
        <p:nvPicPr>
          <p:cNvPr id="3" name="Imagen 2" descr="Texto&#10;&#10;El contenido generado por IA puede ser incorrecto.">
            <a:extLst>
              <a:ext uri="{FF2B5EF4-FFF2-40B4-BE49-F238E27FC236}">
                <a16:creationId xmlns:a16="http://schemas.microsoft.com/office/drawing/2014/main" id="{7000D21C-D4F4-C707-97C2-0B8A8B520B4D}"/>
              </a:ext>
            </a:extLst>
          </p:cNvPr>
          <p:cNvPicPr>
            <a:picLocks noChangeAspect="1"/>
          </p:cNvPicPr>
          <p:nvPr/>
        </p:nvPicPr>
        <p:blipFill>
          <a:blip r:embed="rId2"/>
          <a:stretch>
            <a:fillRect/>
          </a:stretch>
        </p:blipFill>
        <p:spPr>
          <a:xfrm>
            <a:off x="4811619" y="771525"/>
            <a:ext cx="6175185" cy="5614988"/>
          </a:xfrm>
          <a:prstGeom prst="rect">
            <a:avLst/>
          </a:prstGeom>
        </p:spPr>
      </p:pic>
      <mc:AlternateContent xmlns:mc="http://schemas.openxmlformats.org/markup-compatibility/2006">
        <mc:Choice xmlns:p14="http://schemas.microsoft.com/office/powerpoint/2010/main" Requires="p14">
          <p:contentPart p14:bwMode="auto" r:id="rId3">
            <p14:nvContentPartPr>
              <p14:cNvPr id="9" name="Entrada de lápiz 8">
                <a:extLst>
                  <a:ext uri="{FF2B5EF4-FFF2-40B4-BE49-F238E27FC236}">
                    <a16:creationId xmlns:a16="http://schemas.microsoft.com/office/drawing/2014/main" id="{8657F453-26F0-2B09-3E24-14BA113BB567}"/>
                  </a:ext>
                </a:extLst>
              </p14:cNvPr>
              <p14:cNvContentPartPr/>
              <p14:nvPr/>
            </p14:nvContentPartPr>
            <p14:xfrm>
              <a:off x="4333875" y="2603691"/>
              <a:ext cx="965610" cy="837104"/>
            </p14:xfrm>
          </p:contentPart>
        </mc:Choice>
        <mc:Fallback>
          <p:pic>
            <p:nvPicPr>
              <p:cNvPr id="9" name="Entrada de lápiz 8">
                <a:extLst>
                  <a:ext uri="{FF2B5EF4-FFF2-40B4-BE49-F238E27FC236}">
                    <a16:creationId xmlns:a16="http://schemas.microsoft.com/office/drawing/2014/main" id="{8657F453-26F0-2B09-3E24-14BA113BB567}"/>
                  </a:ext>
                </a:extLst>
              </p:cNvPr>
              <p:cNvPicPr/>
              <p:nvPr/>
            </p:nvPicPr>
            <p:blipFill>
              <a:blip r:embed="rId4"/>
              <a:stretch>
                <a:fillRect/>
              </a:stretch>
            </p:blipFill>
            <p:spPr>
              <a:xfrm>
                <a:off x="4316240" y="2585697"/>
                <a:ext cx="1001240" cy="872733"/>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10" name="Entrada de lápiz 9">
                <a:extLst>
                  <a:ext uri="{FF2B5EF4-FFF2-40B4-BE49-F238E27FC236}">
                    <a16:creationId xmlns:a16="http://schemas.microsoft.com/office/drawing/2014/main" id="{4440FD2C-E37D-F0D0-2280-8767ADD380CA}"/>
                  </a:ext>
                </a:extLst>
              </p14:cNvPr>
              <p14:cNvContentPartPr/>
              <p14:nvPr/>
            </p14:nvContentPartPr>
            <p14:xfrm>
              <a:off x="5178337" y="3214541"/>
              <a:ext cx="267574" cy="304256"/>
            </p14:xfrm>
          </p:contentPart>
        </mc:Choice>
        <mc:Fallback>
          <p:pic>
            <p:nvPicPr>
              <p:cNvPr id="10" name="Entrada de lápiz 9">
                <a:extLst>
                  <a:ext uri="{FF2B5EF4-FFF2-40B4-BE49-F238E27FC236}">
                    <a16:creationId xmlns:a16="http://schemas.microsoft.com/office/drawing/2014/main" id="{4440FD2C-E37D-F0D0-2280-8767ADD380CA}"/>
                  </a:ext>
                </a:extLst>
              </p:cNvPr>
              <p:cNvPicPr/>
              <p:nvPr/>
            </p:nvPicPr>
            <p:blipFill>
              <a:blip r:embed="rId6"/>
              <a:stretch>
                <a:fillRect/>
              </a:stretch>
            </p:blipFill>
            <p:spPr>
              <a:xfrm>
                <a:off x="5160355" y="3196919"/>
                <a:ext cx="303179" cy="339860"/>
              </a:xfrm>
              <a:prstGeom prst="rect">
                <a:avLst/>
              </a:prstGeom>
            </p:spPr>
          </p:pic>
        </mc:Fallback>
      </mc:AlternateContent>
    </p:spTree>
    <p:extLst>
      <p:ext uri="{BB962C8B-B14F-4D97-AF65-F5344CB8AC3E}">
        <p14:creationId xmlns:p14="http://schemas.microsoft.com/office/powerpoint/2010/main" val="62602791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DBF230-7E04-EE97-2C62-EAA2BEB35427}"/>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0878239A-97FD-3F7B-A842-03EDEBE6E6AA}"/>
              </a:ext>
            </a:extLst>
          </p:cNvPr>
          <p:cNvSpPr>
            <a:spLocks noGrp="1"/>
          </p:cNvSpPr>
          <p:nvPr>
            <p:ph type="title"/>
          </p:nvPr>
        </p:nvSpPr>
        <p:spPr>
          <a:xfrm>
            <a:off x="257421" y="84964"/>
            <a:ext cx="10969943" cy="685800"/>
          </a:xfrm>
        </p:spPr>
        <p:txBody>
          <a:bodyPr/>
          <a:lstStyle/>
          <a:p>
            <a:r>
              <a:rPr lang="es-ES" sz="3550" dirty="0" err="1"/>
              <a:t>Prompt</a:t>
            </a:r>
            <a:r>
              <a:rPr lang="es-ES" sz="3550" dirty="0"/>
              <a:t> 1: </a:t>
            </a:r>
            <a:r>
              <a:rPr lang="es-ES" sz="3550" dirty="0" err="1"/>
              <a:t>Install</a:t>
            </a:r>
            <a:r>
              <a:rPr lang="es-ES" sz="3550" dirty="0"/>
              <a:t> and </a:t>
            </a:r>
            <a:r>
              <a:rPr lang="es-ES" sz="3550" dirty="0" err="1"/>
              <a:t>import</a:t>
            </a:r>
            <a:r>
              <a:rPr lang="es-ES" sz="3550" dirty="0"/>
              <a:t> </a:t>
            </a:r>
            <a:r>
              <a:rPr lang="es-ES" sz="3550" dirty="0" err="1"/>
              <a:t>Libraries</a:t>
            </a:r>
            <a:endParaRPr lang="es-ES" sz="3550" dirty="0"/>
          </a:p>
        </p:txBody>
      </p:sp>
      <p:sp>
        <p:nvSpPr>
          <p:cNvPr id="5" name="TextBox 4">
            <a:extLst>
              <a:ext uri="{FF2B5EF4-FFF2-40B4-BE49-F238E27FC236}">
                <a16:creationId xmlns:a16="http://schemas.microsoft.com/office/drawing/2014/main" id="{79106630-D4A9-BFEC-762A-A5A10A7F9B5F}"/>
              </a:ext>
            </a:extLst>
          </p:cNvPr>
          <p:cNvSpPr txBox="1"/>
          <p:nvPr/>
        </p:nvSpPr>
        <p:spPr>
          <a:xfrm>
            <a:off x="257448" y="2170080"/>
            <a:ext cx="4223265" cy="923330"/>
          </a:xfrm>
          <a:prstGeom prst="rect">
            <a:avLst/>
          </a:prstGeom>
          <a:noFill/>
        </p:spPr>
        <p:txBody>
          <a:bodyPr wrap="square" lIns="91440" tIns="45720" rIns="91440" bIns="45720" rtlCol="0" anchor="t">
            <a:spAutoFit/>
          </a:bodyPr>
          <a:lstStyle/>
          <a:p>
            <a:pPr marL="285750" indent="-285750">
              <a:buFont typeface="Arial"/>
              <a:buChar char="•"/>
            </a:pPr>
            <a:r>
              <a:rPr lang="en-US" dirty="0">
                <a:latin typeface="CiscoSansTT Light"/>
                <a:ea typeface="ＭＳ Ｐゴシック"/>
                <a:cs typeface="CiscoSansTT Light"/>
              </a:rPr>
              <a:t>On VS Code click on create a new Code cell for each cell the LLM gave you, and run that cell</a:t>
            </a:r>
            <a:endParaRPr lang="es-ES" dirty="0"/>
          </a:p>
        </p:txBody>
      </p:sp>
      <p:pic>
        <p:nvPicPr>
          <p:cNvPr id="4" name="Imagen 3" descr="Texto&#10;&#10;El contenido generado por IA puede ser incorrecto.">
            <a:extLst>
              <a:ext uri="{FF2B5EF4-FFF2-40B4-BE49-F238E27FC236}">
                <a16:creationId xmlns:a16="http://schemas.microsoft.com/office/drawing/2014/main" id="{26C12F9D-03EB-E4D5-4BCD-641A2BEFBA3B}"/>
              </a:ext>
            </a:extLst>
          </p:cNvPr>
          <p:cNvPicPr>
            <a:picLocks noChangeAspect="1"/>
          </p:cNvPicPr>
          <p:nvPr/>
        </p:nvPicPr>
        <p:blipFill>
          <a:blip r:embed="rId2"/>
          <a:stretch>
            <a:fillRect/>
          </a:stretch>
        </p:blipFill>
        <p:spPr>
          <a:xfrm>
            <a:off x="4724051" y="1217295"/>
            <a:ext cx="6976050" cy="4612005"/>
          </a:xfrm>
          <a:prstGeom prst="rect">
            <a:avLst/>
          </a:prstGeom>
        </p:spPr>
      </p:pic>
      <mc:AlternateContent xmlns:mc="http://schemas.openxmlformats.org/markup-compatibility/2006">
        <mc:Choice xmlns:p14="http://schemas.microsoft.com/office/powerpoint/2010/main" Requires="p14">
          <p:contentPart p14:bwMode="auto" r:id="rId3">
            <p14:nvContentPartPr>
              <p14:cNvPr id="7" name="Entrada de lápiz 6">
                <a:extLst>
                  <a:ext uri="{FF2B5EF4-FFF2-40B4-BE49-F238E27FC236}">
                    <a16:creationId xmlns:a16="http://schemas.microsoft.com/office/drawing/2014/main" id="{E782B013-FFA4-CACF-F582-A2520BBE0845}"/>
                  </a:ext>
                </a:extLst>
              </p14:cNvPr>
              <p14:cNvContentPartPr/>
              <p14:nvPr/>
            </p14:nvContentPartPr>
            <p14:xfrm>
              <a:off x="5801131" y="915752"/>
              <a:ext cx="924283" cy="174754"/>
            </p14:xfrm>
          </p:contentPart>
        </mc:Choice>
        <mc:Fallback>
          <p:pic>
            <p:nvPicPr>
              <p:cNvPr id="7" name="Entrada de lápiz 6">
                <a:extLst>
                  <a:ext uri="{FF2B5EF4-FFF2-40B4-BE49-F238E27FC236}">
                    <a16:creationId xmlns:a16="http://schemas.microsoft.com/office/drawing/2014/main" id="{E782B013-FFA4-CACF-F582-A2520BBE0845}"/>
                  </a:ext>
                </a:extLst>
              </p:cNvPr>
              <p:cNvPicPr/>
              <p:nvPr/>
            </p:nvPicPr>
            <p:blipFill>
              <a:blip r:embed="rId4"/>
              <a:stretch>
                <a:fillRect/>
              </a:stretch>
            </p:blipFill>
            <p:spPr>
              <a:xfrm>
                <a:off x="5783495" y="897773"/>
                <a:ext cx="959915" cy="210352"/>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8" name="Entrada de lápiz 7">
                <a:extLst>
                  <a:ext uri="{FF2B5EF4-FFF2-40B4-BE49-F238E27FC236}">
                    <a16:creationId xmlns:a16="http://schemas.microsoft.com/office/drawing/2014/main" id="{3A2714E4-6FE9-3466-5405-E8CA8A5441D8}"/>
                  </a:ext>
                </a:extLst>
              </p14:cNvPr>
              <p14:cNvContentPartPr/>
              <p14:nvPr/>
            </p14:nvContentPartPr>
            <p14:xfrm>
              <a:off x="5608366" y="934860"/>
              <a:ext cx="282004" cy="223933"/>
            </p14:xfrm>
          </p:contentPart>
        </mc:Choice>
        <mc:Fallback>
          <p:pic>
            <p:nvPicPr>
              <p:cNvPr id="8" name="Entrada de lápiz 7">
                <a:extLst>
                  <a:ext uri="{FF2B5EF4-FFF2-40B4-BE49-F238E27FC236}">
                    <a16:creationId xmlns:a16="http://schemas.microsoft.com/office/drawing/2014/main" id="{3A2714E4-6FE9-3466-5405-E8CA8A5441D8}"/>
                  </a:ext>
                </a:extLst>
              </p:cNvPr>
              <p:cNvPicPr/>
              <p:nvPr/>
            </p:nvPicPr>
            <p:blipFill>
              <a:blip r:embed="rId6"/>
              <a:stretch>
                <a:fillRect/>
              </a:stretch>
            </p:blipFill>
            <p:spPr>
              <a:xfrm>
                <a:off x="5590381" y="917247"/>
                <a:ext cx="317614" cy="259518"/>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9" name="Entrada de lápiz 8">
                <a:extLst>
                  <a:ext uri="{FF2B5EF4-FFF2-40B4-BE49-F238E27FC236}">
                    <a16:creationId xmlns:a16="http://schemas.microsoft.com/office/drawing/2014/main" id="{5B3C59D5-CCBC-E548-D977-4CFCE00D6DC4}"/>
                  </a:ext>
                </a:extLst>
              </p14:cNvPr>
              <p14:cNvContentPartPr/>
              <p14:nvPr/>
            </p14:nvContentPartPr>
            <p14:xfrm>
              <a:off x="4890927" y="1894913"/>
              <a:ext cx="39017" cy="455174"/>
            </p14:xfrm>
          </p:contentPart>
        </mc:Choice>
        <mc:Fallback>
          <p:pic>
            <p:nvPicPr>
              <p:cNvPr id="9" name="Entrada de lápiz 8">
                <a:extLst>
                  <a:ext uri="{FF2B5EF4-FFF2-40B4-BE49-F238E27FC236}">
                    <a16:creationId xmlns:a16="http://schemas.microsoft.com/office/drawing/2014/main" id="{5B3C59D5-CCBC-E548-D977-4CFCE00D6DC4}"/>
                  </a:ext>
                </a:extLst>
              </p:cNvPr>
              <p:cNvPicPr/>
              <p:nvPr/>
            </p:nvPicPr>
            <p:blipFill>
              <a:blip r:embed="rId8"/>
              <a:stretch>
                <a:fillRect/>
              </a:stretch>
            </p:blipFill>
            <p:spPr>
              <a:xfrm>
                <a:off x="4873029" y="1876922"/>
                <a:ext cx="74454" cy="490796"/>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10" name="Entrada de lápiz 9">
                <a:extLst>
                  <a:ext uri="{FF2B5EF4-FFF2-40B4-BE49-F238E27FC236}">
                    <a16:creationId xmlns:a16="http://schemas.microsoft.com/office/drawing/2014/main" id="{92E472D2-CFA4-42AF-6528-57BEEA2EC4F3}"/>
                  </a:ext>
                </a:extLst>
              </p14:cNvPr>
              <p14:cNvContentPartPr/>
              <p14:nvPr/>
            </p14:nvContentPartPr>
            <p14:xfrm>
              <a:off x="4842609" y="1754505"/>
              <a:ext cx="120064" cy="152111"/>
            </p14:xfrm>
          </p:contentPart>
        </mc:Choice>
        <mc:Fallback>
          <p:pic>
            <p:nvPicPr>
              <p:cNvPr id="10" name="Entrada de lápiz 9">
                <a:extLst>
                  <a:ext uri="{FF2B5EF4-FFF2-40B4-BE49-F238E27FC236}">
                    <a16:creationId xmlns:a16="http://schemas.microsoft.com/office/drawing/2014/main" id="{92E472D2-CFA4-42AF-6528-57BEEA2EC4F3}"/>
                  </a:ext>
                </a:extLst>
              </p:cNvPr>
              <p:cNvPicPr/>
              <p:nvPr/>
            </p:nvPicPr>
            <p:blipFill>
              <a:blip r:embed="rId10"/>
              <a:stretch>
                <a:fillRect/>
              </a:stretch>
            </p:blipFill>
            <p:spPr>
              <a:xfrm>
                <a:off x="4824689" y="1736567"/>
                <a:ext cx="155546" cy="187627"/>
              </a:xfrm>
              <a:prstGeom prst="rect">
                <a:avLst/>
              </a:prstGeom>
            </p:spPr>
          </p:pic>
        </mc:Fallback>
      </mc:AlternateContent>
    </p:spTree>
    <p:extLst>
      <p:ext uri="{BB962C8B-B14F-4D97-AF65-F5344CB8AC3E}">
        <p14:creationId xmlns:p14="http://schemas.microsoft.com/office/powerpoint/2010/main" val="360034894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DF9348-A763-1243-97B2-70C407D36D09}"/>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391A7F61-4D63-3AEE-921A-B5226CD5CCC9}"/>
              </a:ext>
            </a:extLst>
          </p:cNvPr>
          <p:cNvSpPr>
            <a:spLocks noGrp="1"/>
          </p:cNvSpPr>
          <p:nvPr>
            <p:ph type="title"/>
          </p:nvPr>
        </p:nvSpPr>
        <p:spPr>
          <a:xfrm>
            <a:off x="257421" y="84964"/>
            <a:ext cx="10969943" cy="685800"/>
          </a:xfrm>
        </p:spPr>
        <p:txBody>
          <a:bodyPr/>
          <a:lstStyle/>
          <a:p>
            <a:r>
              <a:rPr lang="es-ES" sz="3550" dirty="0" err="1"/>
              <a:t>Prompt</a:t>
            </a:r>
            <a:r>
              <a:rPr lang="es-ES" sz="3550" dirty="0"/>
              <a:t> 2: Load </a:t>
            </a:r>
            <a:r>
              <a:rPr lang="es-ES" sz="3550" dirty="0" err="1"/>
              <a:t>PDFs</a:t>
            </a:r>
            <a:endParaRPr lang="es-ES" dirty="0" err="1"/>
          </a:p>
        </p:txBody>
      </p:sp>
      <p:sp>
        <p:nvSpPr>
          <p:cNvPr id="5" name="TextBox 4">
            <a:extLst>
              <a:ext uri="{FF2B5EF4-FFF2-40B4-BE49-F238E27FC236}">
                <a16:creationId xmlns:a16="http://schemas.microsoft.com/office/drawing/2014/main" id="{C75AAFAE-6B31-AE26-10EA-6FE1425F4D72}"/>
              </a:ext>
            </a:extLst>
          </p:cNvPr>
          <p:cNvSpPr txBox="1"/>
          <p:nvPr/>
        </p:nvSpPr>
        <p:spPr>
          <a:xfrm>
            <a:off x="257448" y="2170080"/>
            <a:ext cx="4223265" cy="923330"/>
          </a:xfrm>
          <a:prstGeom prst="rect">
            <a:avLst/>
          </a:prstGeom>
          <a:noFill/>
        </p:spPr>
        <p:txBody>
          <a:bodyPr wrap="square" lIns="91440" tIns="45720" rIns="91440" bIns="45720" rtlCol="0" anchor="t">
            <a:spAutoFit/>
          </a:bodyPr>
          <a:lstStyle/>
          <a:p>
            <a:pPr marL="285750" indent="-285750">
              <a:buFont typeface="Arial"/>
              <a:buChar char="•"/>
            </a:pPr>
            <a:r>
              <a:rPr lang="en-US" dirty="0">
                <a:latin typeface="CiscoSansTT Light"/>
                <a:ea typeface="ＭＳ Ｐゴシック"/>
                <a:cs typeface="CiscoSansTT Light"/>
              </a:rPr>
              <a:t>Copy path of the PDFs for the LLM have context of what documents to load</a:t>
            </a:r>
            <a:endParaRPr lang="en-US" dirty="0">
              <a:latin typeface="CiscoSansTT Light"/>
              <a:cs typeface="CiscoSansTT Light"/>
            </a:endParaRPr>
          </a:p>
        </p:txBody>
      </p:sp>
      <p:pic>
        <p:nvPicPr>
          <p:cNvPr id="3" name="Imagen 2" descr="Texto&#10;&#10;El contenido generado por IA puede ser incorrecto.">
            <a:extLst>
              <a:ext uri="{FF2B5EF4-FFF2-40B4-BE49-F238E27FC236}">
                <a16:creationId xmlns:a16="http://schemas.microsoft.com/office/drawing/2014/main" id="{D65021D9-FF6C-F00B-7D1C-6AC271384D01}"/>
              </a:ext>
            </a:extLst>
          </p:cNvPr>
          <p:cNvPicPr>
            <a:picLocks noChangeAspect="1"/>
          </p:cNvPicPr>
          <p:nvPr/>
        </p:nvPicPr>
        <p:blipFill>
          <a:blip r:embed="rId2"/>
          <a:stretch>
            <a:fillRect/>
          </a:stretch>
        </p:blipFill>
        <p:spPr>
          <a:xfrm>
            <a:off x="4946912" y="1294447"/>
            <a:ext cx="6984621" cy="4594860"/>
          </a:xfrm>
          <a:prstGeom prst="rect">
            <a:avLst/>
          </a:prstGeom>
        </p:spPr>
      </p:pic>
      <mc:AlternateContent xmlns:mc="http://schemas.openxmlformats.org/markup-compatibility/2006">
        <mc:Choice xmlns:p14="http://schemas.microsoft.com/office/powerpoint/2010/main" Requires="p14">
          <p:contentPart p14:bwMode="auto" r:id="rId3">
            <p14:nvContentPartPr>
              <p14:cNvPr id="12" name="Entrada de lápiz 11">
                <a:extLst>
                  <a:ext uri="{FF2B5EF4-FFF2-40B4-BE49-F238E27FC236}">
                    <a16:creationId xmlns:a16="http://schemas.microsoft.com/office/drawing/2014/main" id="{BCF99CAA-544C-BAFC-7B42-16FD1F0C63FC}"/>
                  </a:ext>
                </a:extLst>
              </p14:cNvPr>
              <p14:cNvContentPartPr/>
              <p14:nvPr/>
            </p14:nvContentPartPr>
            <p14:xfrm>
              <a:off x="10288001" y="2298052"/>
              <a:ext cx="436444" cy="10767"/>
            </p14:xfrm>
          </p:contentPart>
        </mc:Choice>
        <mc:Fallback>
          <p:pic>
            <p:nvPicPr>
              <p:cNvPr id="12" name="Entrada de lápiz 11">
                <a:extLst>
                  <a:ext uri="{FF2B5EF4-FFF2-40B4-BE49-F238E27FC236}">
                    <a16:creationId xmlns:a16="http://schemas.microsoft.com/office/drawing/2014/main" id="{BCF99CAA-544C-BAFC-7B42-16FD1F0C63FC}"/>
                  </a:ext>
                </a:extLst>
              </p:cNvPr>
              <p:cNvPicPr/>
              <p:nvPr/>
            </p:nvPicPr>
            <p:blipFill>
              <a:blip r:embed="rId4"/>
              <a:stretch>
                <a:fillRect/>
              </a:stretch>
            </p:blipFill>
            <p:spPr>
              <a:xfrm>
                <a:off x="10270011" y="2281033"/>
                <a:ext cx="472065" cy="45152"/>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13" name="Entrada de lápiz 12">
                <a:extLst>
                  <a:ext uri="{FF2B5EF4-FFF2-40B4-BE49-F238E27FC236}">
                    <a16:creationId xmlns:a16="http://schemas.microsoft.com/office/drawing/2014/main" id="{CE177281-501C-8A02-08E2-044BA722DF68}"/>
                  </a:ext>
                </a:extLst>
              </p14:cNvPr>
              <p14:cNvContentPartPr/>
              <p14:nvPr/>
            </p14:nvContentPartPr>
            <p14:xfrm>
              <a:off x="10128488" y="2224264"/>
              <a:ext cx="193935" cy="200148"/>
            </p14:xfrm>
          </p:contentPart>
        </mc:Choice>
        <mc:Fallback>
          <p:pic>
            <p:nvPicPr>
              <p:cNvPr id="13" name="Entrada de lápiz 12">
                <a:extLst>
                  <a:ext uri="{FF2B5EF4-FFF2-40B4-BE49-F238E27FC236}">
                    <a16:creationId xmlns:a16="http://schemas.microsoft.com/office/drawing/2014/main" id="{CE177281-501C-8A02-08E2-044BA722DF68}"/>
                  </a:ext>
                </a:extLst>
              </p:cNvPr>
              <p:cNvPicPr/>
              <p:nvPr/>
            </p:nvPicPr>
            <p:blipFill>
              <a:blip r:embed="rId6"/>
              <a:stretch>
                <a:fillRect/>
              </a:stretch>
            </p:blipFill>
            <p:spPr>
              <a:xfrm>
                <a:off x="10110890" y="2206297"/>
                <a:ext cx="229490" cy="235722"/>
              </a:xfrm>
              <a:prstGeom prst="rect">
                <a:avLst/>
              </a:prstGeom>
            </p:spPr>
          </p:pic>
        </mc:Fallback>
      </mc:AlternateContent>
    </p:spTree>
    <p:extLst>
      <p:ext uri="{BB962C8B-B14F-4D97-AF65-F5344CB8AC3E}">
        <p14:creationId xmlns:p14="http://schemas.microsoft.com/office/powerpoint/2010/main" val="2461584753"/>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D3724E-3CE5-3632-0270-43356632CCF3}"/>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9CB02A91-DCF6-91DC-5802-B566714375C4}"/>
              </a:ext>
            </a:extLst>
          </p:cNvPr>
          <p:cNvSpPr>
            <a:spLocks noGrp="1"/>
          </p:cNvSpPr>
          <p:nvPr>
            <p:ph type="title"/>
          </p:nvPr>
        </p:nvSpPr>
        <p:spPr>
          <a:xfrm>
            <a:off x="257421" y="84964"/>
            <a:ext cx="10969943" cy="685800"/>
          </a:xfrm>
        </p:spPr>
        <p:txBody>
          <a:bodyPr/>
          <a:lstStyle/>
          <a:p>
            <a:r>
              <a:rPr lang="es-ES" sz="3600" dirty="0" err="1">
                <a:cs typeface="CiscoSansTT ExtraLight"/>
              </a:rPr>
              <a:t>Prompt</a:t>
            </a:r>
            <a:r>
              <a:rPr lang="es-ES" sz="3600" dirty="0">
                <a:cs typeface="CiscoSansTT ExtraLight"/>
              </a:rPr>
              <a:t> 2: Load </a:t>
            </a:r>
            <a:r>
              <a:rPr lang="es-ES" sz="3600" dirty="0" err="1">
                <a:cs typeface="CiscoSansTT ExtraLight"/>
              </a:rPr>
              <a:t>PDFs</a:t>
            </a:r>
            <a:endParaRPr lang="es-ES" sz="3600" dirty="0" err="1">
              <a:solidFill>
                <a:srgbClr val="000000"/>
              </a:solidFill>
              <a:cs typeface="CiscoSansTT ExtraLight"/>
            </a:endParaRPr>
          </a:p>
        </p:txBody>
      </p:sp>
      <p:sp>
        <p:nvSpPr>
          <p:cNvPr id="5" name="TextBox 4">
            <a:extLst>
              <a:ext uri="{FF2B5EF4-FFF2-40B4-BE49-F238E27FC236}">
                <a16:creationId xmlns:a16="http://schemas.microsoft.com/office/drawing/2014/main" id="{079F3CE9-FD6C-F80E-195F-A0674E9DC738}"/>
              </a:ext>
            </a:extLst>
          </p:cNvPr>
          <p:cNvSpPr txBox="1"/>
          <p:nvPr/>
        </p:nvSpPr>
        <p:spPr>
          <a:xfrm>
            <a:off x="257448" y="2170080"/>
            <a:ext cx="4223265" cy="369332"/>
          </a:xfrm>
          <a:prstGeom prst="rect">
            <a:avLst/>
          </a:prstGeom>
          <a:noFill/>
        </p:spPr>
        <p:txBody>
          <a:bodyPr wrap="square" lIns="91440" tIns="45720" rIns="91440" bIns="45720" rtlCol="0" anchor="t">
            <a:spAutoFit/>
          </a:bodyPr>
          <a:lstStyle/>
          <a:p>
            <a:pPr marL="285750" indent="-285750">
              <a:buFont typeface="Arial"/>
              <a:buChar char="•"/>
            </a:pPr>
            <a:r>
              <a:rPr lang="en-US" dirty="0">
                <a:latin typeface="CiscoSansTT Light"/>
                <a:ea typeface="ＭＳ Ｐゴシック"/>
                <a:cs typeface="CiscoSansTT Light"/>
              </a:rPr>
              <a:t>Paste on a VS Code new cell</a:t>
            </a:r>
            <a:endParaRPr lang="en-US" dirty="0">
              <a:latin typeface="CiscoSansTT Light"/>
              <a:cs typeface="CiscoSansTT Light"/>
            </a:endParaRPr>
          </a:p>
        </p:txBody>
      </p:sp>
      <p:pic>
        <p:nvPicPr>
          <p:cNvPr id="14" name="Imagen 13" descr="Texto&#10;&#10;El contenido generado por IA puede ser incorrecto.">
            <a:extLst>
              <a:ext uri="{FF2B5EF4-FFF2-40B4-BE49-F238E27FC236}">
                <a16:creationId xmlns:a16="http://schemas.microsoft.com/office/drawing/2014/main" id="{A275362D-1086-98F2-1FC3-E172B7D0AA8E}"/>
              </a:ext>
            </a:extLst>
          </p:cNvPr>
          <p:cNvPicPr>
            <a:picLocks noChangeAspect="1"/>
          </p:cNvPicPr>
          <p:nvPr/>
        </p:nvPicPr>
        <p:blipFill>
          <a:blip r:embed="rId2"/>
          <a:stretch>
            <a:fillRect/>
          </a:stretch>
        </p:blipFill>
        <p:spPr>
          <a:xfrm>
            <a:off x="4267092" y="1542150"/>
            <a:ext cx="7718256" cy="3781426"/>
          </a:xfrm>
          <a:prstGeom prst="rect">
            <a:avLst/>
          </a:prstGeom>
        </p:spPr>
      </p:pic>
    </p:spTree>
    <p:extLst>
      <p:ext uri="{BB962C8B-B14F-4D97-AF65-F5344CB8AC3E}">
        <p14:creationId xmlns:p14="http://schemas.microsoft.com/office/powerpoint/2010/main" val="270738982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B22364-6DF8-DDFA-13A4-B616FB21F56A}"/>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241CAD4B-9067-34A3-336B-F97B5C020807}"/>
              </a:ext>
            </a:extLst>
          </p:cNvPr>
          <p:cNvSpPr>
            <a:spLocks noGrp="1"/>
          </p:cNvSpPr>
          <p:nvPr>
            <p:ph type="title"/>
          </p:nvPr>
        </p:nvSpPr>
        <p:spPr>
          <a:xfrm>
            <a:off x="257421" y="84964"/>
            <a:ext cx="10969943" cy="685800"/>
          </a:xfrm>
        </p:spPr>
        <p:txBody>
          <a:bodyPr/>
          <a:lstStyle/>
          <a:p>
            <a:r>
              <a:rPr lang="es-ES" sz="3550" dirty="0" err="1"/>
              <a:t>Prompt</a:t>
            </a:r>
            <a:r>
              <a:rPr lang="es-ES" sz="3550" dirty="0"/>
              <a:t> 3: </a:t>
            </a:r>
            <a:r>
              <a:rPr lang="es-ES" sz="3550" dirty="0" err="1"/>
              <a:t>Connection</a:t>
            </a:r>
            <a:r>
              <a:rPr lang="es-ES" sz="3550" dirty="0"/>
              <a:t> </a:t>
            </a:r>
            <a:r>
              <a:rPr lang="es-ES" sz="3550" dirty="0" err="1"/>
              <a:t>with</a:t>
            </a:r>
            <a:r>
              <a:rPr lang="es-ES" sz="3550" dirty="0"/>
              <a:t> LM Studio</a:t>
            </a:r>
          </a:p>
        </p:txBody>
      </p:sp>
      <p:sp>
        <p:nvSpPr>
          <p:cNvPr id="5" name="TextBox 4">
            <a:extLst>
              <a:ext uri="{FF2B5EF4-FFF2-40B4-BE49-F238E27FC236}">
                <a16:creationId xmlns:a16="http://schemas.microsoft.com/office/drawing/2014/main" id="{8BCEFB2A-7624-6863-9439-46FC0EEC7259}"/>
              </a:ext>
            </a:extLst>
          </p:cNvPr>
          <p:cNvSpPr txBox="1"/>
          <p:nvPr/>
        </p:nvSpPr>
        <p:spPr>
          <a:xfrm>
            <a:off x="257448" y="2170080"/>
            <a:ext cx="4223265" cy="1477328"/>
          </a:xfrm>
          <a:prstGeom prst="rect">
            <a:avLst/>
          </a:prstGeom>
          <a:noFill/>
        </p:spPr>
        <p:txBody>
          <a:bodyPr wrap="square" lIns="91440" tIns="45720" rIns="91440" bIns="45720" rtlCol="0" anchor="t">
            <a:spAutoFit/>
          </a:bodyPr>
          <a:lstStyle/>
          <a:p>
            <a:pPr marL="285750" indent="-285750">
              <a:buFont typeface="Arial"/>
              <a:buChar char="•"/>
            </a:pPr>
            <a:r>
              <a:rPr lang="en-US" dirty="0">
                <a:latin typeface="CiscoSansTT Light"/>
                <a:ea typeface="ＭＳ Ｐゴシック"/>
                <a:cs typeface="CiscoSansTT Light"/>
              </a:rPr>
              <a:t>Ask the LLM to generate code for connect with the LM Studio API/Endpoint/Server/URL </a:t>
            </a:r>
            <a:br>
              <a:rPr lang="en-US" dirty="0">
                <a:latin typeface="CiscoSansTT Light"/>
                <a:ea typeface="ＭＳ Ｐゴシック"/>
                <a:cs typeface="CiscoSansTT Light"/>
              </a:rPr>
            </a:br>
            <a:r>
              <a:rPr lang="en-US" dirty="0">
                <a:latin typeface="CiscoSansTT Light"/>
                <a:ea typeface="ＭＳ Ｐゴシック"/>
                <a:cs typeface="CiscoSansTT Light"/>
              </a:rPr>
              <a:t>(The number you have in the LM Studio developer dashboard)</a:t>
            </a:r>
            <a:endParaRPr lang="en-US" dirty="0">
              <a:latin typeface="CiscoSansTT Light"/>
              <a:cs typeface="CiscoSansTT Light"/>
            </a:endParaRPr>
          </a:p>
        </p:txBody>
      </p:sp>
      <p:pic>
        <p:nvPicPr>
          <p:cNvPr id="4" name="Imagen 3" descr="Texto&#10;&#10;El contenido generado por IA puede ser incorrecto.">
            <a:extLst>
              <a:ext uri="{FF2B5EF4-FFF2-40B4-BE49-F238E27FC236}">
                <a16:creationId xmlns:a16="http://schemas.microsoft.com/office/drawing/2014/main" id="{C01C3824-EBEB-7F4B-5726-511B1F925024}"/>
              </a:ext>
            </a:extLst>
          </p:cNvPr>
          <p:cNvPicPr>
            <a:picLocks noChangeAspect="1"/>
          </p:cNvPicPr>
          <p:nvPr/>
        </p:nvPicPr>
        <p:blipFill>
          <a:blip r:embed="rId2"/>
          <a:stretch>
            <a:fillRect/>
          </a:stretch>
        </p:blipFill>
        <p:spPr>
          <a:xfrm>
            <a:off x="4970078" y="1165860"/>
            <a:ext cx="6844004" cy="4929188"/>
          </a:xfrm>
          <a:prstGeom prst="rect">
            <a:avLst/>
          </a:prstGeom>
        </p:spPr>
      </p:pic>
    </p:spTree>
    <p:extLst>
      <p:ext uri="{BB962C8B-B14F-4D97-AF65-F5344CB8AC3E}">
        <p14:creationId xmlns:p14="http://schemas.microsoft.com/office/powerpoint/2010/main" val="298954151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7B7257-1ADC-F54F-AD5F-4839BC92669E}"/>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7B2C1122-D470-785C-54D6-FD4B69C9E6EB}"/>
              </a:ext>
            </a:extLst>
          </p:cNvPr>
          <p:cNvSpPr>
            <a:spLocks noGrp="1"/>
          </p:cNvSpPr>
          <p:nvPr>
            <p:ph type="title"/>
          </p:nvPr>
        </p:nvSpPr>
        <p:spPr>
          <a:xfrm>
            <a:off x="257421" y="84964"/>
            <a:ext cx="10969943" cy="685800"/>
          </a:xfrm>
        </p:spPr>
        <p:txBody>
          <a:bodyPr/>
          <a:lstStyle/>
          <a:p>
            <a:r>
              <a:rPr lang="es-ES" sz="3550" dirty="0" err="1"/>
              <a:t>Prompt</a:t>
            </a:r>
            <a:r>
              <a:rPr lang="es-ES" sz="3550" dirty="0"/>
              <a:t> 3: </a:t>
            </a:r>
            <a:r>
              <a:rPr lang="es-ES" sz="3550" dirty="0" err="1"/>
              <a:t>Connection</a:t>
            </a:r>
            <a:r>
              <a:rPr lang="es-ES" sz="3550" dirty="0"/>
              <a:t> </a:t>
            </a:r>
            <a:r>
              <a:rPr lang="es-ES" sz="3550" dirty="0" err="1"/>
              <a:t>with</a:t>
            </a:r>
            <a:r>
              <a:rPr lang="es-ES" sz="3550" dirty="0"/>
              <a:t> LM Studio</a:t>
            </a:r>
            <a:endParaRPr lang="es-ES" dirty="0"/>
          </a:p>
        </p:txBody>
      </p:sp>
      <p:sp>
        <p:nvSpPr>
          <p:cNvPr id="5" name="TextBox 4">
            <a:extLst>
              <a:ext uri="{FF2B5EF4-FFF2-40B4-BE49-F238E27FC236}">
                <a16:creationId xmlns:a16="http://schemas.microsoft.com/office/drawing/2014/main" id="{B054A7B1-0126-962A-16A3-C6D6861DE653}"/>
              </a:ext>
            </a:extLst>
          </p:cNvPr>
          <p:cNvSpPr txBox="1"/>
          <p:nvPr/>
        </p:nvSpPr>
        <p:spPr>
          <a:xfrm>
            <a:off x="257448" y="2170080"/>
            <a:ext cx="4223265" cy="923330"/>
          </a:xfrm>
          <a:prstGeom prst="rect">
            <a:avLst/>
          </a:prstGeom>
          <a:noFill/>
        </p:spPr>
        <p:txBody>
          <a:bodyPr wrap="square" lIns="91440" tIns="45720" rIns="91440" bIns="45720" rtlCol="0" anchor="t">
            <a:spAutoFit/>
          </a:bodyPr>
          <a:lstStyle/>
          <a:p>
            <a:pPr marL="285750" indent="-285750">
              <a:buFont typeface="Arial"/>
              <a:buChar char="•"/>
            </a:pPr>
            <a:r>
              <a:rPr lang="en-US" dirty="0">
                <a:latin typeface="CiscoSansTT Light"/>
                <a:ea typeface="ＭＳ Ｐゴシック"/>
                <a:cs typeface="CiscoSansTT Light"/>
              </a:rPr>
              <a:t>Paste on VS Code</a:t>
            </a:r>
            <a:endParaRPr lang="en-US" dirty="0">
              <a:latin typeface="CiscoSansTT Light"/>
              <a:cs typeface="CiscoSansTT Light"/>
            </a:endParaRPr>
          </a:p>
          <a:p>
            <a:pPr marL="285750" indent="-285750">
              <a:buFont typeface="Arial"/>
              <a:buChar char="•"/>
            </a:pPr>
            <a:endParaRPr lang="en-US" dirty="0">
              <a:latin typeface="CiscoSansTT Light"/>
              <a:cs typeface="CiscoSansTT Light"/>
            </a:endParaRPr>
          </a:p>
          <a:p>
            <a:pPr marL="285750" indent="-285750">
              <a:buFont typeface="Arial"/>
              <a:buChar char="•"/>
            </a:pPr>
            <a:r>
              <a:rPr lang="en-US" dirty="0">
                <a:latin typeface="CiscoSansTT Light"/>
                <a:ea typeface="ＭＳ Ｐゴシック"/>
                <a:cs typeface="CiscoSansTT Light"/>
              </a:rPr>
              <a:t>And here we have our RAG</a:t>
            </a:r>
            <a:endParaRPr lang="en-US" dirty="0">
              <a:latin typeface="CiscoSansTT Light"/>
              <a:cs typeface="CiscoSansTT Light"/>
            </a:endParaRPr>
          </a:p>
        </p:txBody>
      </p:sp>
      <p:pic>
        <p:nvPicPr>
          <p:cNvPr id="3" name="Imagen 2" descr="Texto&#10;&#10;El contenido generado por IA puede ser incorrecto.">
            <a:extLst>
              <a:ext uri="{FF2B5EF4-FFF2-40B4-BE49-F238E27FC236}">
                <a16:creationId xmlns:a16="http://schemas.microsoft.com/office/drawing/2014/main" id="{3A217B58-3C77-1143-09E6-1C24090862C9}"/>
              </a:ext>
            </a:extLst>
          </p:cNvPr>
          <p:cNvPicPr>
            <a:picLocks noChangeAspect="1"/>
          </p:cNvPicPr>
          <p:nvPr/>
        </p:nvPicPr>
        <p:blipFill>
          <a:blip r:embed="rId2"/>
          <a:stretch>
            <a:fillRect/>
          </a:stretch>
        </p:blipFill>
        <p:spPr>
          <a:xfrm>
            <a:off x="4077073" y="771525"/>
            <a:ext cx="7438560" cy="5803583"/>
          </a:xfrm>
          <a:prstGeom prst="rect">
            <a:avLst/>
          </a:prstGeom>
        </p:spPr>
      </p:pic>
    </p:spTree>
    <p:extLst>
      <p:ext uri="{BB962C8B-B14F-4D97-AF65-F5344CB8AC3E}">
        <p14:creationId xmlns:p14="http://schemas.microsoft.com/office/powerpoint/2010/main" val="981177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557405-1D38-09B6-B11B-6C84597AA90A}"/>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71087C1E-B8E4-F643-26D5-491AA7A8A050}"/>
              </a:ext>
            </a:extLst>
          </p:cNvPr>
          <p:cNvSpPr>
            <a:spLocks noGrp="1"/>
          </p:cNvSpPr>
          <p:nvPr>
            <p:ph type="body" sz="quarter" idx="13"/>
          </p:nvPr>
        </p:nvSpPr>
        <p:spPr/>
        <p:txBody>
          <a:bodyPr vert="horz" lIns="0" tIns="0" rIns="0" bIns="0" rtlCol="0" anchor="t">
            <a:noAutofit/>
          </a:bodyPr>
          <a:lstStyle/>
          <a:p>
            <a:r>
              <a:rPr lang="en-US">
                <a:latin typeface="CiscoSansTT Light"/>
                <a:ea typeface="ＭＳ Ｐゴシック"/>
                <a:cs typeface="CiscoSansTT Light"/>
              </a:rPr>
              <a:t>Simple RAG</a:t>
            </a:r>
            <a:endParaRPr lang="en-US"/>
          </a:p>
        </p:txBody>
      </p:sp>
      <p:grpSp>
        <p:nvGrpSpPr>
          <p:cNvPr id="4" name="Group 3">
            <a:extLst>
              <a:ext uri="{FF2B5EF4-FFF2-40B4-BE49-F238E27FC236}">
                <a16:creationId xmlns:a16="http://schemas.microsoft.com/office/drawing/2014/main" id="{92B07BA1-ED4A-7C6E-63A4-4464A514BCB5}"/>
              </a:ext>
            </a:extLst>
          </p:cNvPr>
          <p:cNvGrpSpPr/>
          <p:nvPr/>
        </p:nvGrpSpPr>
        <p:grpSpPr>
          <a:xfrm>
            <a:off x="7085756" y="4201925"/>
            <a:ext cx="1160280" cy="1489680"/>
            <a:chOff x="7096773" y="4102773"/>
            <a:chExt cx="1160280" cy="1489680"/>
          </a:xfrm>
        </p:grpSpPr>
        <p:grpSp>
          <p:nvGrpSpPr>
            <p:cNvPr id="5" name="Group 4">
              <a:extLst>
                <a:ext uri="{FF2B5EF4-FFF2-40B4-BE49-F238E27FC236}">
                  <a16:creationId xmlns:a16="http://schemas.microsoft.com/office/drawing/2014/main" id="{7858CA9D-BE99-27D1-D0E4-542C6EBC0EB3}"/>
                </a:ext>
              </a:extLst>
            </p:cNvPr>
            <p:cNvGrpSpPr/>
            <p:nvPr/>
          </p:nvGrpSpPr>
          <p:grpSpPr>
            <a:xfrm>
              <a:off x="7253013" y="4556733"/>
              <a:ext cx="598680" cy="1035720"/>
              <a:chOff x="7253013" y="4556733"/>
              <a:chExt cx="598680" cy="1035720"/>
            </a:xfrm>
          </p:grpSpPr>
          <mc:AlternateContent xmlns:mc="http://schemas.openxmlformats.org/markup-compatibility/2006" xmlns:p14="http://schemas.microsoft.com/office/powerpoint/2010/main">
            <mc:Choice Requires="p14">
              <p:contentPart p14:bwMode="auto" r:id="rId2">
                <p14:nvContentPartPr>
                  <p14:cNvPr id="12" name="Ink 11">
                    <a:extLst>
                      <a:ext uri="{FF2B5EF4-FFF2-40B4-BE49-F238E27FC236}">
                        <a16:creationId xmlns:a16="http://schemas.microsoft.com/office/drawing/2014/main" id="{5EE44805-BD78-3F33-C972-C4FD813AF758}"/>
                      </a:ext>
                    </a:extLst>
                  </p14:cNvPr>
                  <p14:cNvContentPartPr/>
                  <p14:nvPr/>
                </p14:nvContentPartPr>
                <p14:xfrm>
                  <a:off x="7322853" y="4556733"/>
                  <a:ext cx="221040" cy="237600"/>
                </p14:xfrm>
              </p:contentPart>
            </mc:Choice>
            <mc:Fallback xmlns="">
              <p:pic>
                <p:nvPicPr>
                  <p:cNvPr id="12" name="Ink 11">
                    <a:extLst>
                      <a:ext uri="{FF2B5EF4-FFF2-40B4-BE49-F238E27FC236}">
                        <a16:creationId xmlns:a16="http://schemas.microsoft.com/office/drawing/2014/main" id="{5EE44805-BD78-3F33-C972-C4FD813AF758}"/>
                      </a:ext>
                    </a:extLst>
                  </p:cNvPr>
                  <p:cNvPicPr/>
                  <p:nvPr/>
                </p:nvPicPr>
                <p:blipFill>
                  <a:blip r:embed="rId3"/>
                  <a:stretch>
                    <a:fillRect/>
                  </a:stretch>
                </p:blipFill>
                <p:spPr>
                  <a:xfrm>
                    <a:off x="7312053" y="4545933"/>
                    <a:ext cx="242280" cy="2588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3" name="Ink 12">
                    <a:extLst>
                      <a:ext uri="{FF2B5EF4-FFF2-40B4-BE49-F238E27FC236}">
                        <a16:creationId xmlns:a16="http://schemas.microsoft.com/office/drawing/2014/main" id="{3F8335D3-E562-176E-E50B-23166DC3BFA2}"/>
                      </a:ext>
                    </a:extLst>
                  </p14:cNvPr>
                  <p14:cNvContentPartPr/>
                  <p14:nvPr/>
                </p14:nvContentPartPr>
                <p14:xfrm>
                  <a:off x="7538133" y="4578333"/>
                  <a:ext cx="221760" cy="204480"/>
                </p14:xfrm>
              </p:contentPart>
            </mc:Choice>
            <mc:Fallback xmlns="">
              <p:pic>
                <p:nvPicPr>
                  <p:cNvPr id="13" name="Ink 12">
                    <a:extLst>
                      <a:ext uri="{FF2B5EF4-FFF2-40B4-BE49-F238E27FC236}">
                        <a16:creationId xmlns:a16="http://schemas.microsoft.com/office/drawing/2014/main" id="{3F8335D3-E562-176E-E50B-23166DC3BFA2}"/>
                      </a:ext>
                    </a:extLst>
                  </p:cNvPr>
                  <p:cNvPicPr/>
                  <p:nvPr/>
                </p:nvPicPr>
                <p:blipFill>
                  <a:blip r:embed="rId5"/>
                  <a:stretch>
                    <a:fillRect/>
                  </a:stretch>
                </p:blipFill>
                <p:spPr>
                  <a:xfrm>
                    <a:off x="7527333" y="4567533"/>
                    <a:ext cx="24300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4" name="Ink 13">
                    <a:extLst>
                      <a:ext uri="{FF2B5EF4-FFF2-40B4-BE49-F238E27FC236}">
                        <a16:creationId xmlns:a16="http://schemas.microsoft.com/office/drawing/2014/main" id="{286DD143-E191-6CB2-F650-B6B0278753F4}"/>
                      </a:ext>
                    </a:extLst>
                  </p14:cNvPr>
                  <p14:cNvContentPartPr/>
                  <p14:nvPr/>
                </p14:nvContentPartPr>
                <p14:xfrm>
                  <a:off x="7455693" y="4662933"/>
                  <a:ext cx="56160" cy="56880"/>
                </p14:xfrm>
              </p:contentPart>
            </mc:Choice>
            <mc:Fallback xmlns="">
              <p:pic>
                <p:nvPicPr>
                  <p:cNvPr id="14" name="Ink 13">
                    <a:extLst>
                      <a:ext uri="{FF2B5EF4-FFF2-40B4-BE49-F238E27FC236}">
                        <a16:creationId xmlns:a16="http://schemas.microsoft.com/office/drawing/2014/main" id="{286DD143-E191-6CB2-F650-B6B0278753F4}"/>
                      </a:ext>
                    </a:extLst>
                  </p:cNvPr>
                  <p:cNvPicPr/>
                  <p:nvPr/>
                </p:nvPicPr>
                <p:blipFill>
                  <a:blip r:embed="rId7"/>
                  <a:stretch>
                    <a:fillRect/>
                  </a:stretch>
                </p:blipFill>
                <p:spPr>
                  <a:xfrm>
                    <a:off x="7444962" y="4652064"/>
                    <a:ext cx="77265" cy="78255"/>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5" name="Ink 14">
                    <a:extLst>
                      <a:ext uri="{FF2B5EF4-FFF2-40B4-BE49-F238E27FC236}">
                        <a16:creationId xmlns:a16="http://schemas.microsoft.com/office/drawing/2014/main" id="{BF412405-46D9-5ABA-FB24-4624E78045F9}"/>
                      </a:ext>
                    </a:extLst>
                  </p14:cNvPr>
                  <p14:cNvContentPartPr/>
                  <p14:nvPr/>
                </p14:nvContentPartPr>
                <p14:xfrm>
                  <a:off x="7575573" y="4661133"/>
                  <a:ext cx="59760" cy="82080"/>
                </p14:xfrm>
              </p:contentPart>
            </mc:Choice>
            <mc:Fallback xmlns="">
              <p:pic>
                <p:nvPicPr>
                  <p:cNvPr id="15" name="Ink 14">
                    <a:extLst>
                      <a:ext uri="{FF2B5EF4-FFF2-40B4-BE49-F238E27FC236}">
                        <a16:creationId xmlns:a16="http://schemas.microsoft.com/office/drawing/2014/main" id="{BF412405-46D9-5ABA-FB24-4624E78045F9}"/>
                      </a:ext>
                    </a:extLst>
                  </p:cNvPr>
                  <p:cNvPicPr/>
                  <p:nvPr/>
                </p:nvPicPr>
                <p:blipFill>
                  <a:blip r:embed="rId9"/>
                  <a:stretch>
                    <a:fillRect/>
                  </a:stretch>
                </p:blipFill>
                <p:spPr>
                  <a:xfrm>
                    <a:off x="7564773" y="4650333"/>
                    <a:ext cx="81000" cy="1033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6" name="Ink 15">
                    <a:extLst>
                      <a:ext uri="{FF2B5EF4-FFF2-40B4-BE49-F238E27FC236}">
                        <a16:creationId xmlns:a16="http://schemas.microsoft.com/office/drawing/2014/main" id="{20583616-E4AB-B04C-DA7B-5B4A464DADE8}"/>
                      </a:ext>
                    </a:extLst>
                  </p14:cNvPr>
                  <p14:cNvContentPartPr/>
                  <p14:nvPr/>
                </p14:nvContentPartPr>
                <p14:xfrm>
                  <a:off x="7274253" y="4748253"/>
                  <a:ext cx="527400" cy="383760"/>
                </p14:xfrm>
              </p:contentPart>
            </mc:Choice>
            <mc:Fallback xmlns="">
              <p:pic>
                <p:nvPicPr>
                  <p:cNvPr id="16" name="Ink 15">
                    <a:extLst>
                      <a:ext uri="{FF2B5EF4-FFF2-40B4-BE49-F238E27FC236}">
                        <a16:creationId xmlns:a16="http://schemas.microsoft.com/office/drawing/2014/main" id="{20583616-E4AB-B04C-DA7B-5B4A464DADE8}"/>
                      </a:ext>
                    </a:extLst>
                  </p:cNvPr>
                  <p:cNvPicPr/>
                  <p:nvPr/>
                </p:nvPicPr>
                <p:blipFill>
                  <a:blip r:embed="rId11"/>
                  <a:stretch>
                    <a:fillRect/>
                  </a:stretch>
                </p:blipFill>
                <p:spPr>
                  <a:xfrm>
                    <a:off x="7263460" y="4737453"/>
                    <a:ext cx="548626" cy="405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7" name="Ink 16">
                    <a:extLst>
                      <a:ext uri="{FF2B5EF4-FFF2-40B4-BE49-F238E27FC236}">
                        <a16:creationId xmlns:a16="http://schemas.microsoft.com/office/drawing/2014/main" id="{91154119-A16E-A60B-5485-669743DB96F8}"/>
                      </a:ext>
                    </a:extLst>
                  </p14:cNvPr>
                  <p14:cNvContentPartPr/>
                  <p14:nvPr/>
                </p14:nvContentPartPr>
                <p14:xfrm>
                  <a:off x="7435173" y="4981173"/>
                  <a:ext cx="218160" cy="125640"/>
                </p14:xfrm>
              </p:contentPart>
            </mc:Choice>
            <mc:Fallback xmlns="">
              <p:pic>
                <p:nvPicPr>
                  <p:cNvPr id="17" name="Ink 16">
                    <a:extLst>
                      <a:ext uri="{FF2B5EF4-FFF2-40B4-BE49-F238E27FC236}">
                        <a16:creationId xmlns:a16="http://schemas.microsoft.com/office/drawing/2014/main" id="{91154119-A16E-A60B-5485-669743DB96F8}"/>
                      </a:ext>
                    </a:extLst>
                  </p:cNvPr>
                  <p:cNvPicPr/>
                  <p:nvPr/>
                </p:nvPicPr>
                <p:blipFill>
                  <a:blip r:embed="rId13"/>
                  <a:stretch>
                    <a:fillRect/>
                  </a:stretch>
                </p:blipFill>
                <p:spPr>
                  <a:xfrm>
                    <a:off x="7424355" y="4970373"/>
                    <a:ext cx="239435" cy="1468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8" name="Ink 17">
                    <a:extLst>
                      <a:ext uri="{FF2B5EF4-FFF2-40B4-BE49-F238E27FC236}">
                        <a16:creationId xmlns:a16="http://schemas.microsoft.com/office/drawing/2014/main" id="{DFC8EE06-D9C2-FEFC-1BBE-1D05630F0220}"/>
                      </a:ext>
                    </a:extLst>
                  </p14:cNvPr>
                  <p14:cNvContentPartPr/>
                  <p14:nvPr/>
                </p14:nvContentPartPr>
                <p14:xfrm>
                  <a:off x="7253013" y="5116533"/>
                  <a:ext cx="158760" cy="420120"/>
                </p14:xfrm>
              </p:contentPart>
            </mc:Choice>
            <mc:Fallback xmlns="">
              <p:pic>
                <p:nvPicPr>
                  <p:cNvPr id="18" name="Ink 17">
                    <a:extLst>
                      <a:ext uri="{FF2B5EF4-FFF2-40B4-BE49-F238E27FC236}">
                        <a16:creationId xmlns:a16="http://schemas.microsoft.com/office/drawing/2014/main" id="{DFC8EE06-D9C2-FEFC-1BBE-1D05630F0220}"/>
                      </a:ext>
                    </a:extLst>
                  </p:cNvPr>
                  <p:cNvPicPr/>
                  <p:nvPr/>
                </p:nvPicPr>
                <p:blipFill>
                  <a:blip r:embed="rId15"/>
                  <a:stretch>
                    <a:fillRect/>
                  </a:stretch>
                </p:blipFill>
                <p:spPr>
                  <a:xfrm>
                    <a:off x="7242213" y="5105733"/>
                    <a:ext cx="180000" cy="4413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9" name="Ink 18">
                    <a:extLst>
                      <a:ext uri="{FF2B5EF4-FFF2-40B4-BE49-F238E27FC236}">
                        <a16:creationId xmlns:a16="http://schemas.microsoft.com/office/drawing/2014/main" id="{09F0F300-FDD0-7EA6-ACD8-3536308DC667}"/>
                      </a:ext>
                    </a:extLst>
                  </p14:cNvPr>
                  <p14:cNvContentPartPr/>
                  <p14:nvPr/>
                </p14:nvContentPartPr>
                <p14:xfrm>
                  <a:off x="7716333" y="5123013"/>
                  <a:ext cx="135360" cy="404280"/>
                </p14:xfrm>
              </p:contentPart>
            </mc:Choice>
            <mc:Fallback xmlns="">
              <p:pic>
                <p:nvPicPr>
                  <p:cNvPr id="19" name="Ink 18">
                    <a:extLst>
                      <a:ext uri="{FF2B5EF4-FFF2-40B4-BE49-F238E27FC236}">
                        <a16:creationId xmlns:a16="http://schemas.microsoft.com/office/drawing/2014/main" id="{09F0F300-FDD0-7EA6-ACD8-3536308DC667}"/>
                      </a:ext>
                    </a:extLst>
                  </p:cNvPr>
                  <p:cNvPicPr/>
                  <p:nvPr/>
                </p:nvPicPr>
                <p:blipFill>
                  <a:blip r:embed="rId17"/>
                  <a:stretch>
                    <a:fillRect/>
                  </a:stretch>
                </p:blipFill>
                <p:spPr>
                  <a:xfrm>
                    <a:off x="7705533" y="5112213"/>
                    <a:ext cx="156600" cy="4255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0" name="Ink 19">
                    <a:extLst>
                      <a:ext uri="{FF2B5EF4-FFF2-40B4-BE49-F238E27FC236}">
                        <a16:creationId xmlns:a16="http://schemas.microsoft.com/office/drawing/2014/main" id="{534A6605-B705-09F4-A23A-D20EE2028452}"/>
                      </a:ext>
                    </a:extLst>
                  </p14:cNvPr>
                  <p14:cNvContentPartPr/>
                  <p14:nvPr/>
                </p14:nvContentPartPr>
                <p14:xfrm>
                  <a:off x="7409613" y="5402013"/>
                  <a:ext cx="137880" cy="190440"/>
                </p14:xfrm>
              </p:contentPart>
            </mc:Choice>
            <mc:Fallback xmlns="">
              <p:pic>
                <p:nvPicPr>
                  <p:cNvPr id="20" name="Ink 19">
                    <a:extLst>
                      <a:ext uri="{FF2B5EF4-FFF2-40B4-BE49-F238E27FC236}">
                        <a16:creationId xmlns:a16="http://schemas.microsoft.com/office/drawing/2014/main" id="{534A6605-B705-09F4-A23A-D20EE2028452}"/>
                      </a:ext>
                    </a:extLst>
                  </p:cNvPr>
                  <p:cNvPicPr/>
                  <p:nvPr/>
                </p:nvPicPr>
                <p:blipFill>
                  <a:blip r:embed="rId19"/>
                  <a:stretch>
                    <a:fillRect/>
                  </a:stretch>
                </p:blipFill>
                <p:spPr>
                  <a:xfrm>
                    <a:off x="7398813" y="5391213"/>
                    <a:ext cx="159120" cy="2116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0">
              <p14:nvContentPartPr>
                <p14:cNvPr id="6" name="Ink 5">
                  <a:extLst>
                    <a:ext uri="{FF2B5EF4-FFF2-40B4-BE49-F238E27FC236}">
                      <a16:creationId xmlns:a16="http://schemas.microsoft.com/office/drawing/2014/main" id="{274558E6-C87B-9009-5CA1-5F9B9E799A3C}"/>
                    </a:ext>
                  </a:extLst>
                </p14:cNvPr>
                <p14:cNvContentPartPr/>
                <p14:nvPr/>
              </p14:nvContentPartPr>
              <p14:xfrm>
                <a:off x="7609413" y="5403813"/>
                <a:ext cx="135360" cy="157320"/>
              </p14:xfrm>
            </p:contentPart>
          </mc:Choice>
          <mc:Fallback xmlns="">
            <p:pic>
              <p:nvPicPr>
                <p:cNvPr id="6" name="Ink 5">
                  <a:extLst>
                    <a:ext uri="{FF2B5EF4-FFF2-40B4-BE49-F238E27FC236}">
                      <a16:creationId xmlns:a16="http://schemas.microsoft.com/office/drawing/2014/main" id="{274558E6-C87B-9009-5CA1-5F9B9E799A3C}"/>
                    </a:ext>
                  </a:extLst>
                </p:cNvPr>
                <p:cNvPicPr/>
                <p:nvPr/>
              </p:nvPicPr>
              <p:blipFill>
                <a:blip r:embed="rId21"/>
                <a:stretch>
                  <a:fillRect/>
                </a:stretch>
              </p:blipFill>
              <p:spPr>
                <a:xfrm>
                  <a:off x="7598613" y="5393013"/>
                  <a:ext cx="156600" cy="1785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7" name="Ink 6">
                  <a:extLst>
                    <a:ext uri="{FF2B5EF4-FFF2-40B4-BE49-F238E27FC236}">
                      <a16:creationId xmlns:a16="http://schemas.microsoft.com/office/drawing/2014/main" id="{DAACA18D-7DCB-0C40-6E31-DB28B7F1AAF4}"/>
                    </a:ext>
                  </a:extLst>
                </p14:cNvPr>
                <p14:cNvContentPartPr/>
                <p14:nvPr/>
              </p14:nvContentPartPr>
              <p14:xfrm>
                <a:off x="7880853" y="5256573"/>
                <a:ext cx="130320" cy="100080"/>
              </p14:xfrm>
            </p:contentPart>
          </mc:Choice>
          <mc:Fallback xmlns="">
            <p:pic>
              <p:nvPicPr>
                <p:cNvPr id="7" name="Ink 6">
                  <a:extLst>
                    <a:ext uri="{FF2B5EF4-FFF2-40B4-BE49-F238E27FC236}">
                      <a16:creationId xmlns:a16="http://schemas.microsoft.com/office/drawing/2014/main" id="{DAACA18D-7DCB-0C40-6E31-DB28B7F1AAF4}"/>
                    </a:ext>
                  </a:extLst>
                </p:cNvPr>
                <p:cNvPicPr/>
                <p:nvPr/>
              </p:nvPicPr>
              <p:blipFill>
                <a:blip r:embed="rId23"/>
                <a:stretch>
                  <a:fillRect/>
                </a:stretch>
              </p:blipFill>
              <p:spPr>
                <a:xfrm>
                  <a:off x="7870053" y="5245773"/>
                  <a:ext cx="151560" cy="1213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8" name="Ink 7">
                  <a:extLst>
                    <a:ext uri="{FF2B5EF4-FFF2-40B4-BE49-F238E27FC236}">
                      <a16:creationId xmlns:a16="http://schemas.microsoft.com/office/drawing/2014/main" id="{FB72E6BD-3BA5-687B-17EB-24417E8FB799}"/>
                    </a:ext>
                  </a:extLst>
                </p14:cNvPr>
                <p14:cNvContentPartPr/>
                <p14:nvPr/>
              </p14:nvContentPartPr>
              <p14:xfrm>
                <a:off x="7096773" y="5276373"/>
                <a:ext cx="137520" cy="138240"/>
              </p14:xfrm>
            </p:contentPart>
          </mc:Choice>
          <mc:Fallback xmlns="">
            <p:pic>
              <p:nvPicPr>
                <p:cNvPr id="8" name="Ink 7">
                  <a:extLst>
                    <a:ext uri="{FF2B5EF4-FFF2-40B4-BE49-F238E27FC236}">
                      <a16:creationId xmlns:a16="http://schemas.microsoft.com/office/drawing/2014/main" id="{FB72E6BD-3BA5-687B-17EB-24417E8FB799}"/>
                    </a:ext>
                  </a:extLst>
                </p:cNvPr>
                <p:cNvPicPr/>
                <p:nvPr/>
              </p:nvPicPr>
              <p:blipFill>
                <a:blip r:embed="rId25"/>
                <a:stretch>
                  <a:fillRect/>
                </a:stretch>
              </p:blipFill>
              <p:spPr>
                <a:xfrm>
                  <a:off x="7086001" y="5265573"/>
                  <a:ext cx="158705" cy="1594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9" name="Ink 8">
                  <a:extLst>
                    <a:ext uri="{FF2B5EF4-FFF2-40B4-BE49-F238E27FC236}">
                      <a16:creationId xmlns:a16="http://schemas.microsoft.com/office/drawing/2014/main" id="{16E16158-BCC5-757D-DD6E-AC163F3967C5}"/>
                    </a:ext>
                  </a:extLst>
                </p14:cNvPr>
                <p14:cNvContentPartPr/>
                <p14:nvPr/>
              </p14:nvContentPartPr>
              <p14:xfrm>
                <a:off x="7924053" y="5352693"/>
                <a:ext cx="84600" cy="216000"/>
              </p14:xfrm>
            </p:contentPart>
          </mc:Choice>
          <mc:Fallback xmlns="">
            <p:pic>
              <p:nvPicPr>
                <p:cNvPr id="9" name="Ink 8">
                  <a:extLst>
                    <a:ext uri="{FF2B5EF4-FFF2-40B4-BE49-F238E27FC236}">
                      <a16:creationId xmlns:a16="http://schemas.microsoft.com/office/drawing/2014/main" id="{16E16158-BCC5-757D-DD6E-AC163F3967C5}"/>
                    </a:ext>
                  </a:extLst>
                </p:cNvPr>
                <p:cNvPicPr/>
                <p:nvPr/>
              </p:nvPicPr>
              <p:blipFill>
                <a:blip r:embed="rId27"/>
                <a:stretch>
                  <a:fillRect/>
                </a:stretch>
              </p:blipFill>
              <p:spPr>
                <a:xfrm>
                  <a:off x="7913253" y="5341911"/>
                  <a:ext cx="105840" cy="237205"/>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0" name="Ink 9">
                  <a:extLst>
                    <a:ext uri="{FF2B5EF4-FFF2-40B4-BE49-F238E27FC236}">
                      <a16:creationId xmlns:a16="http://schemas.microsoft.com/office/drawing/2014/main" id="{BE1D1C23-DF34-C09F-22F0-744C1EE7236A}"/>
                    </a:ext>
                  </a:extLst>
                </p14:cNvPr>
                <p14:cNvContentPartPr/>
                <p14:nvPr/>
              </p14:nvContentPartPr>
              <p14:xfrm>
                <a:off x="7935933" y="4427853"/>
                <a:ext cx="191160" cy="829080"/>
              </p14:xfrm>
            </p:contentPart>
          </mc:Choice>
          <mc:Fallback xmlns="">
            <p:pic>
              <p:nvPicPr>
                <p:cNvPr id="10" name="Ink 9">
                  <a:extLst>
                    <a:ext uri="{FF2B5EF4-FFF2-40B4-BE49-F238E27FC236}">
                      <a16:creationId xmlns:a16="http://schemas.microsoft.com/office/drawing/2014/main" id="{BE1D1C23-DF34-C09F-22F0-744C1EE7236A}"/>
                    </a:ext>
                  </a:extLst>
                </p:cNvPr>
                <p:cNvPicPr/>
                <p:nvPr/>
              </p:nvPicPr>
              <p:blipFill>
                <a:blip r:embed="rId29"/>
                <a:stretch>
                  <a:fillRect/>
                </a:stretch>
              </p:blipFill>
              <p:spPr>
                <a:xfrm>
                  <a:off x="7925113" y="4417053"/>
                  <a:ext cx="212440" cy="8503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1" name="Ink 10">
                  <a:extLst>
                    <a:ext uri="{FF2B5EF4-FFF2-40B4-BE49-F238E27FC236}">
                      <a16:creationId xmlns:a16="http://schemas.microsoft.com/office/drawing/2014/main" id="{6BF34DE0-BF76-47E8-DA47-17FFE4F6E92F}"/>
                    </a:ext>
                  </a:extLst>
                </p14:cNvPr>
                <p14:cNvContentPartPr/>
                <p14:nvPr/>
              </p14:nvContentPartPr>
              <p14:xfrm>
                <a:off x="7902093" y="4102773"/>
                <a:ext cx="354960" cy="313200"/>
              </p14:xfrm>
            </p:contentPart>
          </mc:Choice>
          <mc:Fallback xmlns="">
            <p:pic>
              <p:nvPicPr>
                <p:cNvPr id="11" name="Ink 10">
                  <a:extLst>
                    <a:ext uri="{FF2B5EF4-FFF2-40B4-BE49-F238E27FC236}">
                      <a16:creationId xmlns:a16="http://schemas.microsoft.com/office/drawing/2014/main" id="{6BF34DE0-BF76-47E8-DA47-17FFE4F6E92F}"/>
                    </a:ext>
                  </a:extLst>
                </p:cNvPr>
                <p:cNvPicPr/>
                <p:nvPr/>
              </p:nvPicPr>
              <p:blipFill>
                <a:blip r:embed="rId31"/>
                <a:stretch>
                  <a:fillRect/>
                </a:stretch>
              </p:blipFill>
              <p:spPr>
                <a:xfrm>
                  <a:off x="7891293" y="4091973"/>
                  <a:ext cx="376200" cy="334440"/>
                </a:xfrm>
                <a:prstGeom prst="rect">
                  <a:avLst/>
                </a:prstGeom>
              </p:spPr>
            </p:pic>
          </mc:Fallback>
        </mc:AlternateContent>
      </p:grpSp>
    </p:spTree>
    <p:extLst>
      <p:ext uri="{BB962C8B-B14F-4D97-AF65-F5344CB8AC3E}">
        <p14:creationId xmlns:p14="http://schemas.microsoft.com/office/powerpoint/2010/main" val="901336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2000" fill="hold"/>
                                        <p:tgtEl>
                                          <p:spTgt spid="4"/>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47751A-42EA-2230-4B89-6432D9F38805}"/>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1E150B88-3B16-9476-4D81-E0AA1DF19267}"/>
              </a:ext>
            </a:extLst>
          </p:cNvPr>
          <p:cNvSpPr>
            <a:spLocks noGrp="1"/>
          </p:cNvSpPr>
          <p:nvPr>
            <p:ph type="title"/>
          </p:nvPr>
        </p:nvSpPr>
        <p:spPr>
          <a:xfrm>
            <a:off x="257421" y="84964"/>
            <a:ext cx="10969943" cy="685800"/>
          </a:xfrm>
        </p:spPr>
        <p:txBody>
          <a:bodyPr/>
          <a:lstStyle/>
          <a:p>
            <a:r>
              <a:rPr lang="es-ES" sz="3550" dirty="0" err="1"/>
              <a:t>Prompt</a:t>
            </a:r>
            <a:r>
              <a:rPr lang="es-ES" sz="3550" dirty="0"/>
              <a:t> 4: RAG </a:t>
            </a:r>
            <a:r>
              <a:rPr lang="es-ES" sz="3550" dirty="0" err="1"/>
              <a:t>session</a:t>
            </a:r>
            <a:r>
              <a:rPr lang="es-ES" sz="3550" dirty="0"/>
              <a:t> </a:t>
            </a:r>
            <a:r>
              <a:rPr lang="es-ES" sz="3550" dirty="0" err="1"/>
              <a:t>with</a:t>
            </a:r>
            <a:r>
              <a:rPr lang="es-ES" sz="3550" dirty="0"/>
              <a:t> </a:t>
            </a:r>
            <a:r>
              <a:rPr lang="es-ES" sz="3550" dirty="0" err="1"/>
              <a:t>answers</a:t>
            </a:r>
            <a:r>
              <a:rPr lang="es-ES" sz="3550" dirty="0"/>
              <a:t> </a:t>
            </a:r>
            <a:endParaRPr lang="es-ES" dirty="0"/>
          </a:p>
        </p:txBody>
      </p:sp>
      <p:sp>
        <p:nvSpPr>
          <p:cNvPr id="5" name="TextBox 4">
            <a:extLst>
              <a:ext uri="{FF2B5EF4-FFF2-40B4-BE49-F238E27FC236}">
                <a16:creationId xmlns:a16="http://schemas.microsoft.com/office/drawing/2014/main" id="{CC8370F2-C900-B1E4-9921-E3570F27A5C1}"/>
              </a:ext>
            </a:extLst>
          </p:cNvPr>
          <p:cNvSpPr txBox="1"/>
          <p:nvPr/>
        </p:nvSpPr>
        <p:spPr>
          <a:xfrm>
            <a:off x="257448" y="2170080"/>
            <a:ext cx="4223265" cy="1477328"/>
          </a:xfrm>
          <a:prstGeom prst="rect">
            <a:avLst/>
          </a:prstGeom>
          <a:noFill/>
        </p:spPr>
        <p:txBody>
          <a:bodyPr wrap="square" lIns="91440" tIns="45720" rIns="91440" bIns="45720" rtlCol="0" anchor="t">
            <a:spAutoFit/>
          </a:bodyPr>
          <a:lstStyle/>
          <a:p>
            <a:pPr marL="285750" indent="-285750">
              <a:buFont typeface="Arial"/>
              <a:buChar char="•"/>
            </a:pPr>
            <a:r>
              <a:rPr lang="en-US" dirty="0">
                <a:latin typeface="CiscoSansTT Light"/>
                <a:ea typeface="ＭＳ Ｐゴシック"/>
                <a:cs typeface="CiscoSansTT Light"/>
              </a:rPr>
              <a:t>Ask the LLM to create a cell for you to ask multiple questions to your HR expert!</a:t>
            </a:r>
          </a:p>
          <a:p>
            <a:pPr marL="285750" indent="-285750">
              <a:buFont typeface="Arial"/>
              <a:buChar char="•"/>
            </a:pPr>
            <a:endParaRPr lang="en-US" dirty="0">
              <a:latin typeface="CiscoSansTT Light"/>
              <a:cs typeface="CiscoSansTT Light"/>
            </a:endParaRPr>
          </a:p>
          <a:p>
            <a:pPr marL="285750" indent="-285750">
              <a:buFont typeface="Arial"/>
              <a:buChar char="•"/>
            </a:pPr>
            <a:endParaRPr lang="en-US" dirty="0">
              <a:latin typeface="CiscoSansTT Light"/>
              <a:cs typeface="CiscoSansTT Light"/>
            </a:endParaRPr>
          </a:p>
        </p:txBody>
      </p:sp>
      <p:pic>
        <p:nvPicPr>
          <p:cNvPr id="4" name="Imagen 3" descr="Texto&#10;&#10;El contenido generado por IA puede ser incorrecto.">
            <a:extLst>
              <a:ext uri="{FF2B5EF4-FFF2-40B4-BE49-F238E27FC236}">
                <a16:creationId xmlns:a16="http://schemas.microsoft.com/office/drawing/2014/main" id="{89CF1712-68D6-0F6A-77EE-E1CB40388DCC}"/>
              </a:ext>
            </a:extLst>
          </p:cNvPr>
          <p:cNvPicPr>
            <a:picLocks noChangeAspect="1"/>
          </p:cNvPicPr>
          <p:nvPr/>
        </p:nvPicPr>
        <p:blipFill>
          <a:blip r:embed="rId2"/>
          <a:stretch>
            <a:fillRect/>
          </a:stretch>
        </p:blipFill>
        <p:spPr>
          <a:xfrm>
            <a:off x="4592363" y="857250"/>
            <a:ext cx="7339054" cy="5294226"/>
          </a:xfrm>
          <a:prstGeom prst="rect">
            <a:avLst/>
          </a:prstGeom>
        </p:spPr>
      </p:pic>
    </p:spTree>
    <p:extLst>
      <p:ext uri="{BB962C8B-B14F-4D97-AF65-F5344CB8AC3E}">
        <p14:creationId xmlns:p14="http://schemas.microsoft.com/office/powerpoint/2010/main" val="364342370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147887-A153-D490-0101-511E6922280E}"/>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6F172042-3295-5D75-E772-AAF3A5D3782C}"/>
              </a:ext>
            </a:extLst>
          </p:cNvPr>
          <p:cNvSpPr>
            <a:spLocks noGrp="1"/>
          </p:cNvSpPr>
          <p:nvPr>
            <p:ph type="title"/>
          </p:nvPr>
        </p:nvSpPr>
        <p:spPr>
          <a:xfrm>
            <a:off x="257421" y="84964"/>
            <a:ext cx="10969943" cy="685800"/>
          </a:xfrm>
        </p:spPr>
        <p:txBody>
          <a:bodyPr/>
          <a:lstStyle/>
          <a:p>
            <a:r>
              <a:rPr lang="es-ES" sz="3550" dirty="0" err="1"/>
              <a:t>Prompt</a:t>
            </a:r>
            <a:r>
              <a:rPr lang="es-ES" sz="3550" dirty="0"/>
              <a:t> 4: RAG </a:t>
            </a:r>
            <a:r>
              <a:rPr lang="es-ES" sz="3550" dirty="0" err="1"/>
              <a:t>session</a:t>
            </a:r>
            <a:r>
              <a:rPr lang="es-ES" sz="3550" dirty="0"/>
              <a:t> </a:t>
            </a:r>
            <a:r>
              <a:rPr lang="es-ES" sz="3550" dirty="0" err="1"/>
              <a:t>with</a:t>
            </a:r>
            <a:r>
              <a:rPr lang="es-ES" sz="3550" dirty="0"/>
              <a:t> </a:t>
            </a:r>
            <a:r>
              <a:rPr lang="es-ES" sz="3550" dirty="0" err="1"/>
              <a:t>answers</a:t>
            </a:r>
            <a:r>
              <a:rPr lang="es-ES" sz="3550" dirty="0"/>
              <a:t> </a:t>
            </a:r>
            <a:endParaRPr lang="es-ES" dirty="0"/>
          </a:p>
        </p:txBody>
      </p:sp>
      <p:sp>
        <p:nvSpPr>
          <p:cNvPr id="5" name="TextBox 4">
            <a:extLst>
              <a:ext uri="{FF2B5EF4-FFF2-40B4-BE49-F238E27FC236}">
                <a16:creationId xmlns:a16="http://schemas.microsoft.com/office/drawing/2014/main" id="{24268D11-F035-0AC1-412C-8440C8EBFE0E}"/>
              </a:ext>
            </a:extLst>
          </p:cNvPr>
          <p:cNvSpPr txBox="1"/>
          <p:nvPr/>
        </p:nvSpPr>
        <p:spPr>
          <a:xfrm>
            <a:off x="257448" y="2170080"/>
            <a:ext cx="3808808" cy="2585323"/>
          </a:xfrm>
          <a:prstGeom prst="rect">
            <a:avLst/>
          </a:prstGeom>
          <a:noFill/>
        </p:spPr>
        <p:txBody>
          <a:bodyPr wrap="square" lIns="91440" tIns="45720" rIns="91440" bIns="45720" rtlCol="0" anchor="t">
            <a:spAutoFit/>
          </a:bodyPr>
          <a:lstStyle/>
          <a:p>
            <a:pPr marL="285750" indent="-285750">
              <a:buFont typeface="Arial"/>
              <a:buChar char="•"/>
            </a:pPr>
            <a:r>
              <a:rPr lang="en-US" dirty="0">
                <a:latin typeface="CiscoSansTT Light"/>
                <a:ea typeface="ＭＳ Ｐゴシック"/>
                <a:cs typeface="CiscoSansTT Light"/>
              </a:rPr>
              <a:t>Paste on VS Code</a:t>
            </a:r>
            <a:endParaRPr lang="en-US" dirty="0">
              <a:latin typeface="CiscoSansTT Light"/>
              <a:cs typeface="CiscoSansTT Light"/>
            </a:endParaRPr>
          </a:p>
          <a:p>
            <a:pPr marL="285750" indent="-285750">
              <a:buFont typeface="Arial"/>
              <a:buChar char="•"/>
            </a:pPr>
            <a:endParaRPr lang="en-US" dirty="0">
              <a:latin typeface="CiscoSansTT Light"/>
              <a:cs typeface="CiscoSansTT Light"/>
            </a:endParaRPr>
          </a:p>
          <a:p>
            <a:pPr marL="285750" indent="-285750">
              <a:buFont typeface="Arial"/>
              <a:buChar char="•"/>
            </a:pPr>
            <a:r>
              <a:rPr lang="en-US" dirty="0">
                <a:latin typeface="CiscoSansTT Light"/>
                <a:ea typeface="ＭＳ Ｐゴシック"/>
                <a:cs typeface="CiscoSansTT Light"/>
              </a:rPr>
              <a:t>As you can see this step was a plus! You can build RAG in 3 steps</a:t>
            </a:r>
          </a:p>
          <a:p>
            <a:pPr marL="285750" indent="-285750">
              <a:buFont typeface="Arial"/>
              <a:buChar char="•"/>
            </a:pPr>
            <a:endParaRPr lang="en-US" dirty="0">
              <a:latin typeface="CiscoSansTT Light"/>
              <a:ea typeface="ＭＳ Ｐゴシック"/>
              <a:cs typeface="CiscoSansTT Light"/>
            </a:endParaRPr>
          </a:p>
          <a:p>
            <a:pPr marL="285750" indent="-285750">
              <a:buFont typeface="Arial"/>
              <a:buChar char="•"/>
            </a:pPr>
            <a:r>
              <a:rPr lang="en-US" dirty="0">
                <a:latin typeface="CiscoSansTT Light"/>
                <a:ea typeface="ＭＳ Ｐゴシック"/>
                <a:cs typeface="CiscoSansTT Light"/>
              </a:rPr>
              <a:t>You could add another step for the LLM to have a system prompt</a:t>
            </a:r>
          </a:p>
        </p:txBody>
      </p:sp>
      <p:pic>
        <p:nvPicPr>
          <p:cNvPr id="4" name="Imagen 3" descr="Texto&#10;&#10;El contenido generado por IA puede ser incorrecto.">
            <a:extLst>
              <a:ext uri="{FF2B5EF4-FFF2-40B4-BE49-F238E27FC236}">
                <a16:creationId xmlns:a16="http://schemas.microsoft.com/office/drawing/2014/main" id="{43ED339B-42CD-790C-F5A1-7B212F706817}"/>
              </a:ext>
            </a:extLst>
          </p:cNvPr>
          <p:cNvPicPr>
            <a:picLocks noChangeAspect="1"/>
          </p:cNvPicPr>
          <p:nvPr/>
        </p:nvPicPr>
        <p:blipFill>
          <a:blip r:embed="rId2"/>
          <a:stretch>
            <a:fillRect/>
          </a:stretch>
        </p:blipFill>
        <p:spPr>
          <a:xfrm>
            <a:off x="5017603" y="772467"/>
            <a:ext cx="6903032" cy="5661619"/>
          </a:xfrm>
          <a:prstGeom prst="rect">
            <a:avLst/>
          </a:prstGeom>
        </p:spPr>
      </p:pic>
    </p:spTree>
    <p:extLst>
      <p:ext uri="{BB962C8B-B14F-4D97-AF65-F5344CB8AC3E}">
        <p14:creationId xmlns:p14="http://schemas.microsoft.com/office/powerpoint/2010/main" val="939872015"/>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D27BA77-95B6-547D-BE54-5E93D424F665}"/>
              </a:ext>
            </a:extLst>
          </p:cNvPr>
          <p:cNvSpPr>
            <a:spLocks noGrp="1"/>
          </p:cNvSpPr>
          <p:nvPr>
            <p:ph type="body" sz="quarter" idx="15"/>
          </p:nvPr>
        </p:nvSpPr>
        <p:spPr/>
        <p:txBody>
          <a:bodyPr/>
          <a:lstStyle/>
          <a:p>
            <a:r>
              <a:rPr lang="en-US"/>
              <a:t>Use the hero palette colors as much as possible. </a:t>
            </a:r>
          </a:p>
          <a:p>
            <a:r>
              <a:rPr lang="en-US"/>
              <a:t>Accent colors should only be used to call attention to important details, such as in a chart.</a:t>
            </a:r>
          </a:p>
        </p:txBody>
      </p:sp>
      <p:sp>
        <p:nvSpPr>
          <p:cNvPr id="74" name="Title 73"/>
          <p:cNvSpPr>
            <a:spLocks noGrp="1"/>
          </p:cNvSpPr>
          <p:nvPr>
            <p:ph type="ctrTitle"/>
          </p:nvPr>
        </p:nvSpPr>
        <p:spPr>
          <a:prstGeom prst="rect">
            <a:avLst/>
          </a:prstGeom>
        </p:spPr>
        <p:txBody>
          <a:bodyPr/>
          <a:lstStyle/>
          <a:p>
            <a:r>
              <a:rPr lang="en-US"/>
              <a:t>Color palette</a:t>
            </a:r>
          </a:p>
        </p:txBody>
      </p:sp>
      <p:sp>
        <p:nvSpPr>
          <p:cNvPr id="66" name="TextBox 65">
            <a:extLst>
              <a:ext uri="{FF2B5EF4-FFF2-40B4-BE49-F238E27FC236}">
                <a16:creationId xmlns:a16="http://schemas.microsoft.com/office/drawing/2014/main" id="{5C5927AE-6B46-6CCD-2726-C5CED8FDA746}"/>
              </a:ext>
            </a:extLst>
          </p:cNvPr>
          <p:cNvSpPr txBox="1"/>
          <p:nvPr/>
        </p:nvSpPr>
        <p:spPr>
          <a:xfrm>
            <a:off x="6158521" y="430181"/>
            <a:ext cx="1464187" cy="338466"/>
          </a:xfrm>
          <a:prstGeom prst="rect">
            <a:avLst/>
          </a:prstGeom>
          <a:noFill/>
        </p:spPr>
        <p:txBody>
          <a:bodyPr wrap="none" rtlCol="0">
            <a:spAutoFit/>
          </a:bodyPr>
          <a:lstStyle/>
          <a:p>
            <a:r>
              <a:rPr lang="en-US" sz="1600">
                <a:solidFill>
                  <a:srgbClr val="0D274D"/>
                </a:solidFill>
              </a:rPr>
              <a:t>Primary colors</a:t>
            </a:r>
          </a:p>
        </p:txBody>
      </p:sp>
      <p:sp>
        <p:nvSpPr>
          <p:cNvPr id="68" name="Oval 67">
            <a:extLst>
              <a:ext uri="{FF2B5EF4-FFF2-40B4-BE49-F238E27FC236}">
                <a16:creationId xmlns:a16="http://schemas.microsoft.com/office/drawing/2014/main" id="{51A0783A-0D74-7242-FB62-D5A220707B4D}"/>
              </a:ext>
            </a:extLst>
          </p:cNvPr>
          <p:cNvSpPr/>
          <p:nvPr/>
        </p:nvSpPr>
        <p:spPr>
          <a:xfrm>
            <a:off x="6284279" y="925890"/>
            <a:ext cx="956604" cy="956604"/>
          </a:xfrm>
          <a:prstGeom prst="ellipse">
            <a:avLst/>
          </a:prstGeom>
          <a:solidFill>
            <a:schemeClr val="accent1"/>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sp>
        <p:nvSpPr>
          <p:cNvPr id="69" name="Rectangle 68">
            <a:extLst>
              <a:ext uri="{FF2B5EF4-FFF2-40B4-BE49-F238E27FC236}">
                <a16:creationId xmlns:a16="http://schemas.microsoft.com/office/drawing/2014/main" id="{3627205C-B43F-257F-A37D-ADF05E603499}"/>
              </a:ext>
            </a:extLst>
          </p:cNvPr>
          <p:cNvSpPr/>
          <p:nvPr/>
        </p:nvSpPr>
        <p:spPr>
          <a:xfrm>
            <a:off x="7366676" y="993929"/>
            <a:ext cx="1605150" cy="820524"/>
          </a:xfrm>
          <a:prstGeom prst="rect">
            <a:avLst/>
          </a:prstGeom>
        </p:spPr>
        <p:txBody>
          <a:bodyPr wrap="square" lIns="0" rIns="0">
            <a:spAutoFit/>
          </a:bodyPr>
          <a:lstStyle/>
          <a:p>
            <a:pPr lvl="0"/>
            <a:r>
              <a:rPr lang="en-US" sz="1600">
                <a:solidFill>
                  <a:srgbClr val="0D274D"/>
                </a:solidFill>
                <a:latin typeface="CiscoSansTT Light" panose="020B0503020201020303" pitchFamily="34" charset="0"/>
                <a:cs typeface="CiscoSansTT Light" panose="020B0503020201020303" pitchFamily="34" charset="0"/>
              </a:rPr>
              <a:t>Sky Blue</a:t>
            </a:r>
          </a:p>
          <a:p>
            <a:pPr>
              <a:spcBef>
                <a:spcPts val="400"/>
              </a:spcBef>
            </a:pPr>
            <a:r>
              <a:rPr lang="en-US" sz="1400">
                <a:solidFill>
                  <a:srgbClr val="0D274D"/>
                </a:solidFill>
                <a:latin typeface="CiscoSansTT Light" panose="020B0503020201020303" pitchFamily="34" charset="0"/>
                <a:cs typeface="CiscoSansTT Light" panose="020B0503020201020303" pitchFamily="34" charset="0"/>
              </a:rPr>
              <a:t>RGB 0 188 235</a:t>
            </a:r>
            <a:br>
              <a:rPr lang="en-US" sz="1400">
                <a:solidFill>
                  <a:srgbClr val="0D274D"/>
                </a:solidFill>
                <a:latin typeface="CiscoSansTT Light" panose="020B0503020201020303" pitchFamily="34" charset="0"/>
                <a:cs typeface="CiscoSansTT Light" panose="020B0503020201020303" pitchFamily="34" charset="0"/>
              </a:rPr>
            </a:br>
            <a:r>
              <a:rPr lang="en-US" sz="1400">
                <a:solidFill>
                  <a:srgbClr val="0D274D"/>
                </a:solidFill>
                <a:latin typeface="CiscoSansTT Light" panose="020B0503020201020303" pitchFamily="34" charset="0"/>
                <a:cs typeface="CiscoSansTT Light" panose="020B0503020201020303" pitchFamily="34" charset="0"/>
              </a:rPr>
              <a:t>HEX  00BCEB</a:t>
            </a:r>
          </a:p>
        </p:txBody>
      </p:sp>
      <p:sp>
        <p:nvSpPr>
          <p:cNvPr id="70" name="Oval 69">
            <a:extLst>
              <a:ext uri="{FF2B5EF4-FFF2-40B4-BE49-F238E27FC236}">
                <a16:creationId xmlns:a16="http://schemas.microsoft.com/office/drawing/2014/main" id="{94D193B5-750A-AB1A-2F3C-B8ED3BA0CF4E}"/>
              </a:ext>
            </a:extLst>
          </p:cNvPr>
          <p:cNvSpPr/>
          <p:nvPr/>
        </p:nvSpPr>
        <p:spPr>
          <a:xfrm>
            <a:off x="8996923" y="925890"/>
            <a:ext cx="956603" cy="956604"/>
          </a:xfrm>
          <a:prstGeom prst="ellipse">
            <a:avLst/>
          </a:prstGeom>
          <a:solidFill>
            <a:schemeClr val="bg1"/>
          </a:solidFill>
          <a:ln w="3175">
            <a:solidFill>
              <a:schemeClr val="tx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sp>
        <p:nvSpPr>
          <p:cNvPr id="71" name="Rectangle 70">
            <a:extLst>
              <a:ext uri="{FF2B5EF4-FFF2-40B4-BE49-F238E27FC236}">
                <a16:creationId xmlns:a16="http://schemas.microsoft.com/office/drawing/2014/main" id="{BDB7FE8E-DB42-B5D8-79C6-42F03AA4C653}"/>
              </a:ext>
            </a:extLst>
          </p:cNvPr>
          <p:cNvSpPr/>
          <p:nvPr/>
        </p:nvSpPr>
        <p:spPr>
          <a:xfrm>
            <a:off x="10072426" y="993929"/>
            <a:ext cx="1396157" cy="820524"/>
          </a:xfrm>
          <a:prstGeom prst="rect">
            <a:avLst/>
          </a:prstGeom>
        </p:spPr>
        <p:txBody>
          <a:bodyPr wrap="square" lIns="0" rIns="0">
            <a:spAutoFit/>
          </a:bodyPr>
          <a:lstStyle/>
          <a:p>
            <a:pPr lvl="0"/>
            <a:r>
              <a:rPr lang="en-US" sz="1600">
                <a:solidFill>
                  <a:srgbClr val="0D274D"/>
                </a:solidFill>
                <a:latin typeface="CiscoSansTT Light" panose="020B0503020201020303" pitchFamily="34" charset="0"/>
                <a:cs typeface="CiscoSansTT Light" panose="020B0503020201020303" pitchFamily="34" charset="0"/>
              </a:rPr>
              <a:t>Midnight Blue</a:t>
            </a:r>
          </a:p>
          <a:p>
            <a:pPr>
              <a:spcBef>
                <a:spcPts val="400"/>
              </a:spcBef>
            </a:pPr>
            <a:r>
              <a:rPr lang="en-US" sz="1400">
                <a:solidFill>
                  <a:srgbClr val="0D274D"/>
                </a:solidFill>
                <a:latin typeface="CiscoSansTT Light" panose="020B0503020201020303" pitchFamily="34" charset="0"/>
                <a:cs typeface="CiscoSansTT Light" panose="020B0503020201020303" pitchFamily="34" charset="0"/>
              </a:rPr>
              <a:t>RGB 13 39 77</a:t>
            </a:r>
            <a:br>
              <a:rPr lang="en-US" sz="1400">
                <a:solidFill>
                  <a:srgbClr val="0D274D"/>
                </a:solidFill>
                <a:latin typeface="CiscoSansTT Light" panose="020B0503020201020303" pitchFamily="34" charset="0"/>
                <a:cs typeface="CiscoSansTT Light" panose="020B0503020201020303" pitchFamily="34" charset="0"/>
              </a:rPr>
            </a:br>
            <a:r>
              <a:rPr lang="en-US" sz="1400">
                <a:solidFill>
                  <a:srgbClr val="0D274D"/>
                </a:solidFill>
                <a:latin typeface="CiscoSansTT Light" panose="020B0503020201020303" pitchFamily="34" charset="0"/>
                <a:cs typeface="CiscoSansTT Light" panose="020B0503020201020303" pitchFamily="34" charset="0"/>
              </a:rPr>
              <a:t>HEX  0D274D</a:t>
            </a:r>
          </a:p>
        </p:txBody>
      </p:sp>
      <p:sp>
        <p:nvSpPr>
          <p:cNvPr id="72" name="TextBox 71">
            <a:extLst>
              <a:ext uri="{FF2B5EF4-FFF2-40B4-BE49-F238E27FC236}">
                <a16:creationId xmlns:a16="http://schemas.microsoft.com/office/drawing/2014/main" id="{9DB99712-0DE6-54DC-98EA-AA31C5ACE3B3}"/>
              </a:ext>
            </a:extLst>
          </p:cNvPr>
          <p:cNvSpPr txBox="1"/>
          <p:nvPr/>
        </p:nvSpPr>
        <p:spPr>
          <a:xfrm>
            <a:off x="6158522" y="2284309"/>
            <a:ext cx="1727395" cy="338466"/>
          </a:xfrm>
          <a:prstGeom prst="rect">
            <a:avLst/>
          </a:prstGeom>
          <a:noFill/>
        </p:spPr>
        <p:txBody>
          <a:bodyPr wrap="none" rtlCol="0">
            <a:spAutoFit/>
          </a:bodyPr>
          <a:lstStyle/>
          <a:p>
            <a:r>
              <a:rPr lang="en-US" sz="1600">
                <a:solidFill>
                  <a:srgbClr val="0D274D"/>
                </a:solidFill>
              </a:rPr>
              <a:t>Secondary colors</a:t>
            </a:r>
          </a:p>
        </p:txBody>
      </p:sp>
      <p:cxnSp>
        <p:nvCxnSpPr>
          <p:cNvPr id="73" name="Straight Connector 72">
            <a:extLst>
              <a:ext uri="{FF2B5EF4-FFF2-40B4-BE49-F238E27FC236}">
                <a16:creationId xmlns:a16="http://schemas.microsoft.com/office/drawing/2014/main" id="{C62D7253-7ABE-37AF-5AC4-36936089F307}"/>
              </a:ext>
            </a:extLst>
          </p:cNvPr>
          <p:cNvCxnSpPr>
            <a:cxnSpLocks/>
          </p:cNvCxnSpPr>
          <p:nvPr/>
        </p:nvCxnSpPr>
        <p:spPr>
          <a:xfrm>
            <a:off x="6158520" y="2125918"/>
            <a:ext cx="530213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75" name="Oval 74">
            <a:extLst>
              <a:ext uri="{FF2B5EF4-FFF2-40B4-BE49-F238E27FC236}">
                <a16:creationId xmlns:a16="http://schemas.microsoft.com/office/drawing/2014/main" id="{BB0E37C1-84C3-62EF-F988-2319BDAA8ED6}"/>
              </a:ext>
            </a:extLst>
          </p:cNvPr>
          <p:cNvSpPr/>
          <p:nvPr/>
        </p:nvSpPr>
        <p:spPr>
          <a:xfrm>
            <a:off x="8994563" y="2755452"/>
            <a:ext cx="651442" cy="651442"/>
          </a:xfrm>
          <a:prstGeom prst="ellipse">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sp>
        <p:nvSpPr>
          <p:cNvPr id="76" name="Rectangle 75">
            <a:extLst>
              <a:ext uri="{FF2B5EF4-FFF2-40B4-BE49-F238E27FC236}">
                <a16:creationId xmlns:a16="http://schemas.microsoft.com/office/drawing/2014/main" id="{F07A5277-200C-659E-A197-9CF3BEB1F298}"/>
              </a:ext>
            </a:extLst>
          </p:cNvPr>
          <p:cNvSpPr/>
          <p:nvPr/>
        </p:nvSpPr>
        <p:spPr>
          <a:xfrm>
            <a:off x="9015337" y="3458581"/>
            <a:ext cx="1279827" cy="731330"/>
          </a:xfrm>
          <a:prstGeom prst="rect">
            <a:avLst/>
          </a:prstGeom>
        </p:spPr>
        <p:txBody>
          <a:bodyPr wrap="square" lIns="0" tIns="0" rIns="0" bIns="0">
            <a:noAutofit/>
          </a:bodyPr>
          <a:lstStyle/>
          <a:p>
            <a:pPr lvl="0"/>
            <a:r>
              <a:rPr lang="en-US" sz="1400">
                <a:solidFill>
                  <a:srgbClr val="0D274D"/>
                </a:solidFill>
              </a:rPr>
              <a:t>Orange</a:t>
            </a:r>
          </a:p>
          <a:p>
            <a:pPr>
              <a:spcBef>
                <a:spcPts val="400"/>
              </a:spcBef>
            </a:pPr>
            <a:r>
              <a:rPr lang="en-US" sz="1100">
                <a:solidFill>
                  <a:srgbClr val="0D274D"/>
                </a:solidFill>
              </a:rPr>
              <a:t>RGB  251  171  44</a:t>
            </a:r>
          </a:p>
          <a:p>
            <a:pPr>
              <a:spcBef>
                <a:spcPts val="400"/>
              </a:spcBef>
            </a:pPr>
            <a:r>
              <a:rPr lang="en-US" sz="1100">
                <a:solidFill>
                  <a:srgbClr val="0D274D"/>
                </a:solidFill>
              </a:rPr>
              <a:t>HEX  FBAB2C</a:t>
            </a:r>
          </a:p>
        </p:txBody>
      </p:sp>
      <p:sp>
        <p:nvSpPr>
          <p:cNvPr id="77" name="Oval 76">
            <a:extLst>
              <a:ext uri="{FF2B5EF4-FFF2-40B4-BE49-F238E27FC236}">
                <a16:creationId xmlns:a16="http://schemas.microsoft.com/office/drawing/2014/main" id="{9557E57C-6627-88AD-52F2-83DF795696DD}"/>
              </a:ext>
            </a:extLst>
          </p:cNvPr>
          <p:cNvSpPr/>
          <p:nvPr/>
        </p:nvSpPr>
        <p:spPr>
          <a:xfrm>
            <a:off x="10349706" y="2755452"/>
            <a:ext cx="651441" cy="651442"/>
          </a:xfrm>
          <a:prstGeom prst="ellipse">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sp>
        <p:nvSpPr>
          <p:cNvPr id="78" name="Rectangle 77">
            <a:extLst>
              <a:ext uri="{FF2B5EF4-FFF2-40B4-BE49-F238E27FC236}">
                <a16:creationId xmlns:a16="http://schemas.microsoft.com/office/drawing/2014/main" id="{4A2F89C1-3B8F-4D79-902A-B8B7C50BDF1D}"/>
              </a:ext>
            </a:extLst>
          </p:cNvPr>
          <p:cNvSpPr/>
          <p:nvPr/>
        </p:nvSpPr>
        <p:spPr>
          <a:xfrm>
            <a:off x="10349705" y="3442593"/>
            <a:ext cx="1279827" cy="731330"/>
          </a:xfrm>
          <a:prstGeom prst="rect">
            <a:avLst/>
          </a:prstGeom>
        </p:spPr>
        <p:txBody>
          <a:bodyPr wrap="square" lIns="0" tIns="0" rIns="0" bIns="0">
            <a:noAutofit/>
          </a:bodyPr>
          <a:lstStyle/>
          <a:p>
            <a:pPr lvl="0"/>
            <a:r>
              <a:rPr lang="en-US" sz="1400">
                <a:solidFill>
                  <a:srgbClr val="0D274D"/>
                </a:solidFill>
              </a:rPr>
              <a:t>Red</a:t>
            </a:r>
          </a:p>
          <a:p>
            <a:pPr>
              <a:spcBef>
                <a:spcPts val="400"/>
              </a:spcBef>
            </a:pPr>
            <a:r>
              <a:rPr lang="en-US" sz="1100">
                <a:solidFill>
                  <a:srgbClr val="0D274D"/>
                </a:solidFill>
              </a:rPr>
              <a:t>RGB  227  36  27 </a:t>
            </a:r>
          </a:p>
          <a:p>
            <a:pPr lvl="0"/>
            <a:r>
              <a:rPr lang="en-US" sz="1100">
                <a:solidFill>
                  <a:srgbClr val="0D274D"/>
                </a:solidFill>
              </a:rPr>
              <a:t>HEX  E3241B </a:t>
            </a:r>
            <a:endParaRPr lang="en-US" sz="1400">
              <a:solidFill>
                <a:srgbClr val="0D274D"/>
              </a:solidFill>
            </a:endParaRPr>
          </a:p>
        </p:txBody>
      </p:sp>
      <p:sp>
        <p:nvSpPr>
          <p:cNvPr id="79" name="Oval 78">
            <a:extLst>
              <a:ext uri="{FF2B5EF4-FFF2-40B4-BE49-F238E27FC236}">
                <a16:creationId xmlns:a16="http://schemas.microsoft.com/office/drawing/2014/main" id="{E33C17EE-2B7C-B265-B2CF-69DCF06C7EC6}"/>
              </a:ext>
            </a:extLst>
          </p:cNvPr>
          <p:cNvSpPr/>
          <p:nvPr/>
        </p:nvSpPr>
        <p:spPr>
          <a:xfrm>
            <a:off x="6284279" y="4937882"/>
            <a:ext cx="651442" cy="651442"/>
          </a:xfrm>
          <a:prstGeom prst="ellipse">
            <a:avLst/>
          </a:prstGeom>
          <a:solidFill>
            <a:schemeClr val="tx1"/>
          </a:solidFill>
          <a:ln w="25400" cap="flat" cmpd="sng" algn="ctr">
            <a:noFill/>
            <a:prstDash val="solid"/>
          </a:ln>
          <a:effectLst/>
        </p:spPr>
        <p:txBody>
          <a:bodyPr rtlCol="0" anchor="ctr"/>
          <a:lstStyle/>
          <a:p>
            <a:pPr algn="ctr" defTabSz="1218824"/>
            <a:endParaRPr lang="en-US" sz="1799" kern="0">
              <a:latin typeface="CiscoSansTT ExtraLight"/>
            </a:endParaRPr>
          </a:p>
        </p:txBody>
      </p:sp>
      <p:sp>
        <p:nvSpPr>
          <p:cNvPr id="82" name="Rectangle 81">
            <a:extLst>
              <a:ext uri="{FF2B5EF4-FFF2-40B4-BE49-F238E27FC236}">
                <a16:creationId xmlns:a16="http://schemas.microsoft.com/office/drawing/2014/main" id="{E649C828-F209-CEB3-A888-4603404987C1}"/>
              </a:ext>
            </a:extLst>
          </p:cNvPr>
          <p:cNvSpPr/>
          <p:nvPr/>
        </p:nvSpPr>
        <p:spPr>
          <a:xfrm>
            <a:off x="6284278" y="5641631"/>
            <a:ext cx="1279827" cy="731330"/>
          </a:xfrm>
          <a:prstGeom prst="rect">
            <a:avLst/>
          </a:prstGeom>
        </p:spPr>
        <p:txBody>
          <a:bodyPr wrap="square" lIns="0" tIns="0" rIns="0" bIns="0">
            <a:noAutofit/>
          </a:bodyPr>
          <a:lstStyle/>
          <a:p>
            <a:pPr lvl="0"/>
            <a:r>
              <a:rPr lang="en-US" sz="1400">
                <a:solidFill>
                  <a:srgbClr val="0D274D"/>
                </a:solidFill>
              </a:rPr>
              <a:t>Dark Gray </a:t>
            </a:r>
          </a:p>
          <a:p>
            <a:pPr lvl="0"/>
            <a:r>
              <a:rPr lang="en-US" sz="1100">
                <a:solidFill>
                  <a:srgbClr val="0D274D"/>
                </a:solidFill>
              </a:rPr>
              <a:t>RGB  65  67  68</a:t>
            </a:r>
          </a:p>
          <a:p>
            <a:pPr lvl="0"/>
            <a:r>
              <a:rPr lang="en-US" sz="1100">
                <a:solidFill>
                  <a:srgbClr val="0D274D"/>
                </a:solidFill>
              </a:rPr>
              <a:t>HEX  414344  </a:t>
            </a:r>
          </a:p>
        </p:txBody>
      </p:sp>
      <p:sp>
        <p:nvSpPr>
          <p:cNvPr id="84" name="Oval 83">
            <a:extLst>
              <a:ext uri="{FF2B5EF4-FFF2-40B4-BE49-F238E27FC236}">
                <a16:creationId xmlns:a16="http://schemas.microsoft.com/office/drawing/2014/main" id="{DD1ED9F6-BCE2-495D-006B-192B423B6A98}"/>
              </a:ext>
            </a:extLst>
          </p:cNvPr>
          <p:cNvSpPr/>
          <p:nvPr/>
        </p:nvSpPr>
        <p:spPr>
          <a:xfrm>
            <a:off x="7639421" y="4937882"/>
            <a:ext cx="651442" cy="651442"/>
          </a:xfrm>
          <a:prstGeom prst="ellipse">
            <a:avLst/>
          </a:prstGeom>
          <a:solidFill>
            <a:schemeClr val="accent4"/>
          </a:solidFill>
          <a:ln w="25400" cap="flat" cmpd="sng" algn="ctr">
            <a:noFill/>
            <a:prstDash val="solid"/>
          </a:ln>
          <a:effectLst/>
        </p:spPr>
        <p:txBody>
          <a:bodyPr rtlCol="0" anchor="ctr"/>
          <a:lstStyle/>
          <a:p>
            <a:pPr algn="ctr" defTabSz="1218824"/>
            <a:endParaRPr lang="en-US" sz="1799" kern="0">
              <a:solidFill>
                <a:srgbClr val="FFFFFF"/>
              </a:solidFill>
              <a:latin typeface="CiscoSansTT ExtraLight"/>
            </a:endParaRPr>
          </a:p>
        </p:txBody>
      </p:sp>
      <p:sp>
        <p:nvSpPr>
          <p:cNvPr id="85" name="Rectangle 84">
            <a:extLst>
              <a:ext uri="{FF2B5EF4-FFF2-40B4-BE49-F238E27FC236}">
                <a16:creationId xmlns:a16="http://schemas.microsoft.com/office/drawing/2014/main" id="{B570666C-13B1-1039-2F75-B52BCE1FB1E6}"/>
              </a:ext>
            </a:extLst>
          </p:cNvPr>
          <p:cNvSpPr/>
          <p:nvPr/>
        </p:nvSpPr>
        <p:spPr>
          <a:xfrm>
            <a:off x="7639420" y="5641631"/>
            <a:ext cx="1279827" cy="731330"/>
          </a:xfrm>
          <a:prstGeom prst="rect">
            <a:avLst/>
          </a:prstGeom>
        </p:spPr>
        <p:txBody>
          <a:bodyPr wrap="square" lIns="0" tIns="0" rIns="0" bIns="0">
            <a:noAutofit/>
          </a:bodyPr>
          <a:lstStyle/>
          <a:p>
            <a:pPr lvl="0"/>
            <a:r>
              <a:rPr lang="en-US" sz="1400">
                <a:solidFill>
                  <a:srgbClr val="0D274D"/>
                </a:solidFill>
              </a:rPr>
              <a:t>Light Gray </a:t>
            </a:r>
          </a:p>
          <a:p>
            <a:pPr lvl="0"/>
            <a:r>
              <a:rPr lang="en-US" sz="1100">
                <a:solidFill>
                  <a:srgbClr val="0D274D"/>
                </a:solidFill>
              </a:rPr>
              <a:t>RGB  266  266 266</a:t>
            </a:r>
          </a:p>
          <a:p>
            <a:pPr lvl="0"/>
            <a:r>
              <a:rPr lang="en-US" sz="1100">
                <a:solidFill>
                  <a:srgbClr val="0D274D"/>
                </a:solidFill>
              </a:rPr>
              <a:t>HEX E2E2E2</a:t>
            </a:r>
            <a:endParaRPr lang="en-US" sz="1400">
              <a:solidFill>
                <a:srgbClr val="0D274D"/>
              </a:solidFill>
            </a:endParaRPr>
          </a:p>
        </p:txBody>
      </p:sp>
      <p:sp>
        <p:nvSpPr>
          <p:cNvPr id="86" name="Oval 85">
            <a:extLst>
              <a:ext uri="{FF2B5EF4-FFF2-40B4-BE49-F238E27FC236}">
                <a16:creationId xmlns:a16="http://schemas.microsoft.com/office/drawing/2014/main" id="{29677832-0180-AE44-E44E-412BD8A8FDD6}"/>
              </a:ext>
            </a:extLst>
          </p:cNvPr>
          <p:cNvSpPr/>
          <p:nvPr/>
        </p:nvSpPr>
        <p:spPr>
          <a:xfrm>
            <a:off x="7639421" y="2755452"/>
            <a:ext cx="651442" cy="651442"/>
          </a:xfrm>
          <a:prstGeom prst="ellips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sp>
        <p:nvSpPr>
          <p:cNvPr id="87" name="Rectangle 86">
            <a:extLst>
              <a:ext uri="{FF2B5EF4-FFF2-40B4-BE49-F238E27FC236}">
                <a16:creationId xmlns:a16="http://schemas.microsoft.com/office/drawing/2014/main" id="{7C2D8A3C-DE88-2B65-D599-CE254EC996B5}"/>
              </a:ext>
            </a:extLst>
          </p:cNvPr>
          <p:cNvSpPr/>
          <p:nvPr/>
        </p:nvSpPr>
        <p:spPr>
          <a:xfrm>
            <a:off x="7680969" y="3458581"/>
            <a:ext cx="1279827" cy="731330"/>
          </a:xfrm>
          <a:prstGeom prst="rect">
            <a:avLst/>
          </a:prstGeom>
        </p:spPr>
        <p:txBody>
          <a:bodyPr wrap="square" lIns="0" tIns="0" rIns="0" bIns="0">
            <a:noAutofit/>
          </a:bodyPr>
          <a:lstStyle/>
          <a:p>
            <a:pPr lvl="0"/>
            <a:r>
              <a:rPr lang="en-US" sz="1400">
                <a:solidFill>
                  <a:srgbClr val="0D274D"/>
                </a:solidFill>
              </a:rPr>
              <a:t>Green</a:t>
            </a:r>
          </a:p>
          <a:p>
            <a:pPr>
              <a:spcBef>
                <a:spcPts val="400"/>
              </a:spcBef>
            </a:pPr>
            <a:r>
              <a:rPr lang="en-US" sz="1100">
                <a:solidFill>
                  <a:srgbClr val="0D274D"/>
                </a:solidFill>
              </a:rPr>
              <a:t>RGB  116  191  75</a:t>
            </a:r>
          </a:p>
          <a:p>
            <a:pPr>
              <a:spcBef>
                <a:spcPts val="400"/>
              </a:spcBef>
            </a:pPr>
            <a:r>
              <a:rPr lang="en-US" sz="1100">
                <a:solidFill>
                  <a:srgbClr val="0D274D"/>
                </a:solidFill>
              </a:rPr>
              <a:t>HEX  74BF4B</a:t>
            </a:r>
          </a:p>
        </p:txBody>
      </p:sp>
      <p:sp>
        <p:nvSpPr>
          <p:cNvPr id="88" name="Oval 87">
            <a:extLst>
              <a:ext uri="{FF2B5EF4-FFF2-40B4-BE49-F238E27FC236}">
                <a16:creationId xmlns:a16="http://schemas.microsoft.com/office/drawing/2014/main" id="{1198E72C-85BC-5304-33A2-BBF28E38DBCE}"/>
              </a:ext>
            </a:extLst>
          </p:cNvPr>
          <p:cNvSpPr/>
          <p:nvPr/>
        </p:nvSpPr>
        <p:spPr>
          <a:xfrm>
            <a:off x="6284279" y="2755452"/>
            <a:ext cx="651442" cy="651442"/>
          </a:xfrm>
          <a:prstGeom prst="ellipse">
            <a:avLst/>
          </a:prstGeom>
          <a:solidFill>
            <a:srgbClr val="0051A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sp>
        <p:nvSpPr>
          <p:cNvPr id="89" name="Rectangle 88">
            <a:extLst>
              <a:ext uri="{FF2B5EF4-FFF2-40B4-BE49-F238E27FC236}">
                <a16:creationId xmlns:a16="http://schemas.microsoft.com/office/drawing/2014/main" id="{1C891F26-5625-6F7D-3304-607EEA6A663A}"/>
              </a:ext>
            </a:extLst>
          </p:cNvPr>
          <p:cNvSpPr/>
          <p:nvPr/>
        </p:nvSpPr>
        <p:spPr>
          <a:xfrm>
            <a:off x="6284278" y="3458582"/>
            <a:ext cx="1279827" cy="731330"/>
          </a:xfrm>
          <a:prstGeom prst="rect">
            <a:avLst/>
          </a:prstGeom>
        </p:spPr>
        <p:txBody>
          <a:bodyPr wrap="square" lIns="0" tIns="0" rIns="0" bIns="0">
            <a:noAutofit/>
          </a:bodyPr>
          <a:lstStyle/>
          <a:p>
            <a:pPr lvl="0"/>
            <a:r>
              <a:rPr lang="en-US" sz="1400">
                <a:solidFill>
                  <a:srgbClr val="0D274D"/>
                </a:solidFill>
              </a:rPr>
              <a:t>Medium Blue</a:t>
            </a:r>
          </a:p>
          <a:p>
            <a:pPr>
              <a:spcBef>
                <a:spcPts val="400"/>
              </a:spcBef>
            </a:pPr>
            <a:r>
              <a:rPr lang="en-US" sz="1100">
                <a:solidFill>
                  <a:srgbClr val="0D274D"/>
                </a:solidFill>
              </a:rPr>
              <a:t>RGB  0  81  175</a:t>
            </a:r>
          </a:p>
          <a:p>
            <a:pPr>
              <a:spcBef>
                <a:spcPts val="400"/>
              </a:spcBef>
            </a:pPr>
            <a:r>
              <a:rPr lang="en-US" sz="1100">
                <a:solidFill>
                  <a:srgbClr val="0D274D"/>
                </a:solidFill>
              </a:rPr>
              <a:t>HEX  0051AF</a:t>
            </a:r>
          </a:p>
        </p:txBody>
      </p:sp>
      <p:sp>
        <p:nvSpPr>
          <p:cNvPr id="90" name="TextBox 89">
            <a:extLst>
              <a:ext uri="{FF2B5EF4-FFF2-40B4-BE49-F238E27FC236}">
                <a16:creationId xmlns:a16="http://schemas.microsoft.com/office/drawing/2014/main" id="{B9F9C140-BAA6-4585-7E2F-CACC20CD0034}"/>
              </a:ext>
            </a:extLst>
          </p:cNvPr>
          <p:cNvSpPr txBox="1"/>
          <p:nvPr/>
        </p:nvSpPr>
        <p:spPr>
          <a:xfrm>
            <a:off x="6158522" y="4460976"/>
            <a:ext cx="1427327" cy="338466"/>
          </a:xfrm>
          <a:prstGeom prst="rect">
            <a:avLst/>
          </a:prstGeom>
          <a:noFill/>
        </p:spPr>
        <p:txBody>
          <a:bodyPr wrap="none" rtlCol="0">
            <a:spAutoFit/>
          </a:bodyPr>
          <a:lstStyle/>
          <a:p>
            <a:r>
              <a:rPr lang="en-US" sz="1600">
                <a:solidFill>
                  <a:srgbClr val="0D274D"/>
                </a:solidFill>
              </a:rPr>
              <a:t>Tertiary colors</a:t>
            </a:r>
          </a:p>
        </p:txBody>
      </p:sp>
      <p:cxnSp>
        <p:nvCxnSpPr>
          <p:cNvPr id="91" name="Straight Connector 90">
            <a:extLst>
              <a:ext uri="{FF2B5EF4-FFF2-40B4-BE49-F238E27FC236}">
                <a16:creationId xmlns:a16="http://schemas.microsoft.com/office/drawing/2014/main" id="{708456C2-AC31-3677-A7DB-2D3C7CE51671}"/>
              </a:ext>
            </a:extLst>
          </p:cNvPr>
          <p:cNvCxnSpPr>
            <a:cxnSpLocks/>
          </p:cNvCxnSpPr>
          <p:nvPr/>
        </p:nvCxnSpPr>
        <p:spPr>
          <a:xfrm>
            <a:off x="6158520" y="4316471"/>
            <a:ext cx="530213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44034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9AA3EC-77F7-1BE9-AB8C-B810B7199FA6}"/>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C203AF85-5F80-8853-0551-D1B026F65514}"/>
              </a:ext>
            </a:extLst>
          </p:cNvPr>
          <p:cNvSpPr>
            <a:spLocks noGrp="1"/>
          </p:cNvSpPr>
          <p:nvPr>
            <p:ph type="body" sz="quarter" idx="13"/>
          </p:nvPr>
        </p:nvSpPr>
        <p:spPr>
          <a:xfrm>
            <a:off x="1350321" y="3652167"/>
            <a:ext cx="9488181" cy="669674"/>
          </a:xfrm>
        </p:spPr>
        <p:txBody>
          <a:bodyPr vert="horz" lIns="0" tIns="0" rIns="0" bIns="0" rtlCol="0" anchor="t">
            <a:noAutofit/>
          </a:bodyPr>
          <a:lstStyle/>
          <a:p>
            <a:r>
              <a:rPr lang="en-US">
                <a:latin typeface="CiscoSansTT Light"/>
                <a:ea typeface="ＭＳ Ｐゴシック"/>
                <a:cs typeface="CiscoSansTT Light"/>
              </a:rPr>
              <a:t>Simple RAG</a:t>
            </a:r>
            <a:endParaRPr lang="es-ES"/>
          </a:p>
        </p:txBody>
      </p:sp>
      <p:sp>
        <p:nvSpPr>
          <p:cNvPr id="3" name="Text Placeholder 2">
            <a:extLst>
              <a:ext uri="{FF2B5EF4-FFF2-40B4-BE49-F238E27FC236}">
                <a16:creationId xmlns:a16="http://schemas.microsoft.com/office/drawing/2014/main" id="{0607341F-8F9C-C1A6-DB75-141EA2D0AF08}"/>
              </a:ext>
            </a:extLst>
          </p:cNvPr>
          <p:cNvSpPr>
            <a:spLocks noGrp="1"/>
          </p:cNvSpPr>
          <p:nvPr>
            <p:ph type="body" sz="quarter" idx="14"/>
          </p:nvPr>
        </p:nvSpPr>
        <p:spPr>
          <a:xfrm>
            <a:off x="1400593" y="2865980"/>
            <a:ext cx="9488181" cy="669674"/>
          </a:xfrm>
        </p:spPr>
        <p:txBody>
          <a:bodyPr vert="horz" lIns="0" tIns="0" rIns="0" bIns="0" rtlCol="0" anchor="t">
            <a:noAutofit/>
          </a:bodyPr>
          <a:lstStyle/>
          <a:p>
            <a:r>
              <a:rPr lang="en-US">
                <a:latin typeface="CiscoSansTT Light"/>
                <a:ea typeface="ＭＳ Ｐゴシック"/>
                <a:cs typeface="CiscoSansTT Light"/>
              </a:rPr>
              <a:t>Apply AI: RAG</a:t>
            </a:r>
          </a:p>
        </p:txBody>
      </p:sp>
    </p:spTree>
    <p:extLst>
      <p:ext uri="{BB962C8B-B14F-4D97-AF65-F5344CB8AC3E}">
        <p14:creationId xmlns:p14="http://schemas.microsoft.com/office/powerpoint/2010/main" val="16314474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67F3CF-7E25-4E58-C226-36AFA5E29B5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A012E92-DFA7-27E1-02EF-C84904635B0E}"/>
              </a:ext>
            </a:extLst>
          </p:cNvPr>
          <p:cNvSpPr>
            <a:spLocks noGrp="1"/>
          </p:cNvSpPr>
          <p:nvPr>
            <p:ph type="title"/>
          </p:nvPr>
        </p:nvSpPr>
        <p:spPr>
          <a:xfrm>
            <a:off x="609440" y="199600"/>
            <a:ext cx="10969943" cy="685800"/>
          </a:xfrm>
        </p:spPr>
        <p:txBody>
          <a:bodyPr/>
          <a:lstStyle/>
          <a:p>
            <a:r>
              <a:rPr lang="en-US" sz="3550"/>
              <a:t>LLM Studio RAG</a:t>
            </a:r>
            <a:endParaRPr lang="es-ES"/>
          </a:p>
        </p:txBody>
      </p:sp>
      <p:sp>
        <p:nvSpPr>
          <p:cNvPr id="24" name="TextBox 4">
            <a:extLst>
              <a:ext uri="{FF2B5EF4-FFF2-40B4-BE49-F238E27FC236}">
                <a16:creationId xmlns:a16="http://schemas.microsoft.com/office/drawing/2014/main" id="{EB632687-2723-AAD1-1EA3-756A065AA181}"/>
              </a:ext>
            </a:extLst>
          </p:cNvPr>
          <p:cNvSpPr txBox="1"/>
          <p:nvPr/>
        </p:nvSpPr>
        <p:spPr>
          <a:xfrm>
            <a:off x="609440" y="1215852"/>
            <a:ext cx="8178749" cy="2862322"/>
          </a:xfrm>
          <a:prstGeom prst="rect">
            <a:avLst/>
          </a:prstGeom>
          <a:noFill/>
        </p:spPr>
        <p:txBody>
          <a:bodyPr wrap="square" lIns="91440" tIns="45720" rIns="91440" bIns="45720" rtlCol="0" anchor="t">
            <a:spAutoFit/>
          </a:bodyPr>
          <a:lstStyle/>
          <a:p>
            <a:pPr marL="285750" indent="-285750">
              <a:buFont typeface="Arial"/>
              <a:buChar char="•"/>
            </a:pPr>
            <a:r>
              <a:rPr lang="es-CO" err="1">
                <a:solidFill>
                  <a:schemeClr val="bg1"/>
                </a:solidFill>
                <a:latin typeface="CiscoSansTT ExtraLight"/>
                <a:ea typeface="ＭＳ Ｐゴシック"/>
                <a:cs typeface="Arial"/>
              </a:rPr>
              <a:t>Not</a:t>
            </a:r>
            <a:r>
              <a:rPr lang="es-CO">
                <a:solidFill>
                  <a:schemeClr val="bg1"/>
                </a:solidFill>
                <a:latin typeface="CiscoSansTT ExtraLight"/>
                <a:ea typeface="ＭＳ Ｐゴシック"/>
                <a:cs typeface="Arial"/>
              </a:rPr>
              <a:t> a true </a:t>
            </a:r>
            <a:r>
              <a:rPr lang="es-CO" err="1">
                <a:solidFill>
                  <a:schemeClr val="bg1"/>
                </a:solidFill>
                <a:latin typeface="CiscoSansTT ExtraLight"/>
                <a:ea typeface="ＭＳ Ｐゴシック"/>
                <a:cs typeface="Arial"/>
              </a:rPr>
              <a:t>Retrieval-Augmented</a:t>
            </a:r>
            <a:r>
              <a:rPr lang="es-CO">
                <a:solidFill>
                  <a:schemeClr val="bg1"/>
                </a:solidFill>
                <a:latin typeface="CiscoSansTT ExtraLight"/>
                <a:ea typeface="ＭＳ Ｐゴシック"/>
                <a:cs typeface="Arial"/>
              </a:rPr>
              <a:t> </a:t>
            </a:r>
            <a:r>
              <a:rPr lang="es-CO" err="1">
                <a:solidFill>
                  <a:schemeClr val="bg1"/>
                </a:solidFill>
                <a:latin typeface="CiscoSansTT ExtraLight"/>
                <a:ea typeface="ＭＳ Ｐゴシック"/>
                <a:cs typeface="Arial"/>
              </a:rPr>
              <a:t>Generation</a:t>
            </a:r>
            <a:r>
              <a:rPr lang="es-CO">
                <a:solidFill>
                  <a:schemeClr val="bg1"/>
                </a:solidFill>
                <a:latin typeface="CiscoSansTT ExtraLight"/>
                <a:ea typeface="ＭＳ Ｐゴシック"/>
                <a:cs typeface="Arial"/>
              </a:rPr>
              <a:t> pipeline</a:t>
            </a:r>
            <a:endParaRPr lang="es-ES">
              <a:solidFill>
                <a:schemeClr val="bg1"/>
              </a:solidFill>
              <a:latin typeface="CiscoSansTT ExtraLight"/>
            </a:endParaRPr>
          </a:p>
          <a:p>
            <a:endParaRPr lang="es-CO">
              <a:solidFill>
                <a:schemeClr val="bg1"/>
              </a:solidFill>
              <a:latin typeface="CiscoSansTT ExtraLight"/>
              <a:ea typeface="ＭＳ Ｐゴシック"/>
              <a:cs typeface="Arial"/>
            </a:endParaRPr>
          </a:p>
          <a:p>
            <a:pPr marL="285750" indent="-285750">
              <a:buFont typeface="Arial"/>
              <a:buChar char="•"/>
            </a:pPr>
            <a:r>
              <a:rPr lang="es-CO">
                <a:solidFill>
                  <a:schemeClr val="bg1"/>
                </a:solidFill>
                <a:latin typeface="CiscoSansTT ExtraLight"/>
                <a:ea typeface="ＭＳ Ｐゴシック"/>
                <a:cs typeface="Arial"/>
              </a:rPr>
              <a:t>Simple </a:t>
            </a:r>
            <a:r>
              <a:rPr lang="es-CO" err="1">
                <a:solidFill>
                  <a:schemeClr val="bg1"/>
                </a:solidFill>
                <a:latin typeface="CiscoSansTT ExtraLight"/>
                <a:ea typeface="ＭＳ Ｐゴシック"/>
                <a:cs typeface="Arial"/>
              </a:rPr>
              <a:t>context</a:t>
            </a:r>
            <a:r>
              <a:rPr lang="es-CO">
                <a:solidFill>
                  <a:schemeClr val="bg1"/>
                </a:solidFill>
                <a:latin typeface="CiscoSansTT ExtraLight"/>
                <a:ea typeface="ＭＳ Ｐゴシック"/>
                <a:cs typeface="Arial"/>
              </a:rPr>
              <a:t> </a:t>
            </a:r>
            <a:r>
              <a:rPr lang="es-CO" err="1">
                <a:solidFill>
                  <a:schemeClr val="bg1"/>
                </a:solidFill>
                <a:latin typeface="CiscoSansTT ExtraLight"/>
                <a:ea typeface="ＭＳ Ｐゴシック"/>
                <a:cs typeface="Arial"/>
              </a:rPr>
              <a:t>injection</a:t>
            </a:r>
            <a:r>
              <a:rPr lang="es-CO">
                <a:solidFill>
                  <a:schemeClr val="bg1"/>
                </a:solidFill>
                <a:latin typeface="CiscoSansTT ExtraLight"/>
                <a:ea typeface="ＭＳ Ｐゴシック"/>
                <a:cs typeface="Arial"/>
              </a:rPr>
              <a:t>: PDF </a:t>
            </a:r>
            <a:r>
              <a:rPr lang="es-CO" err="1">
                <a:solidFill>
                  <a:schemeClr val="bg1"/>
                </a:solidFill>
                <a:latin typeface="CiscoSansTT ExtraLight"/>
                <a:ea typeface="ＭＳ Ｐゴシック"/>
                <a:cs typeface="Arial"/>
              </a:rPr>
              <a:t>loaded</a:t>
            </a:r>
            <a:r>
              <a:rPr lang="es-CO">
                <a:solidFill>
                  <a:schemeClr val="bg1"/>
                </a:solidFill>
                <a:latin typeface="CiscoSansTT ExtraLight"/>
                <a:ea typeface="ＭＳ Ｐゴシック"/>
                <a:cs typeface="Arial"/>
              </a:rPr>
              <a:t> </a:t>
            </a:r>
            <a:r>
              <a:rPr lang="es-CO" err="1">
                <a:solidFill>
                  <a:schemeClr val="bg1"/>
                </a:solidFill>
                <a:latin typeface="CiscoSansTT ExtraLight"/>
                <a:ea typeface="ＭＳ Ｐゴシック"/>
                <a:cs typeface="Arial"/>
              </a:rPr>
              <a:t>into</a:t>
            </a:r>
            <a:r>
              <a:rPr lang="es-CO">
                <a:solidFill>
                  <a:schemeClr val="bg1"/>
                </a:solidFill>
                <a:latin typeface="CiscoSansTT ExtraLight"/>
                <a:ea typeface="ＭＳ Ｐゴシック"/>
                <a:cs typeface="Arial"/>
              </a:rPr>
              <a:t> </a:t>
            </a:r>
            <a:r>
              <a:rPr lang="es-CO" err="1">
                <a:solidFill>
                  <a:schemeClr val="bg1"/>
                </a:solidFill>
                <a:latin typeface="CiscoSansTT ExtraLight"/>
                <a:ea typeface="ＭＳ Ｐゴシック"/>
                <a:cs typeface="Arial"/>
              </a:rPr>
              <a:t>LLM's</a:t>
            </a:r>
            <a:r>
              <a:rPr lang="es-CO">
                <a:solidFill>
                  <a:schemeClr val="bg1"/>
                </a:solidFill>
                <a:latin typeface="CiscoSansTT ExtraLight"/>
                <a:ea typeface="ＭＳ Ｐゴシック"/>
                <a:cs typeface="Arial"/>
              </a:rPr>
              <a:t> </a:t>
            </a:r>
            <a:r>
              <a:rPr lang="es-CO" err="1">
                <a:solidFill>
                  <a:schemeClr val="bg1"/>
                </a:solidFill>
                <a:latin typeface="CiscoSansTT ExtraLight"/>
                <a:ea typeface="ＭＳ Ｐゴシック"/>
                <a:cs typeface="Arial"/>
              </a:rPr>
              <a:t>context</a:t>
            </a:r>
            <a:r>
              <a:rPr lang="es-CO">
                <a:solidFill>
                  <a:schemeClr val="bg1"/>
                </a:solidFill>
                <a:latin typeface="CiscoSansTT ExtraLight"/>
                <a:ea typeface="ＭＳ Ｐゴシック"/>
                <a:cs typeface="Arial"/>
              </a:rPr>
              <a:t> </a:t>
            </a:r>
            <a:r>
              <a:rPr lang="es-CO" err="1">
                <a:solidFill>
                  <a:schemeClr val="bg1"/>
                </a:solidFill>
                <a:latin typeface="CiscoSansTT ExtraLight"/>
                <a:ea typeface="ＭＳ Ｐゴシック"/>
                <a:cs typeface="Arial"/>
              </a:rPr>
              <a:t>window</a:t>
            </a:r>
            <a:endParaRPr lang="es-CO">
              <a:solidFill>
                <a:schemeClr val="bg1"/>
              </a:solidFill>
              <a:latin typeface="CiscoSansTT ExtraLight"/>
            </a:endParaRPr>
          </a:p>
          <a:p>
            <a:endParaRPr lang="es-CO">
              <a:solidFill>
                <a:schemeClr val="bg1"/>
              </a:solidFill>
              <a:latin typeface="CiscoSansTT ExtraLight"/>
              <a:ea typeface="ＭＳ Ｐゴシック"/>
              <a:cs typeface="Arial"/>
            </a:endParaRPr>
          </a:p>
          <a:p>
            <a:pPr marL="285750" indent="-285750">
              <a:buFont typeface="Arial"/>
              <a:buChar char="•"/>
            </a:pPr>
            <a:r>
              <a:rPr lang="es-CO">
                <a:solidFill>
                  <a:schemeClr val="bg1"/>
                </a:solidFill>
                <a:latin typeface="CiscoSansTT ExtraLight"/>
                <a:ea typeface="ＭＳ Ｐゴシック"/>
                <a:cs typeface="Arial"/>
              </a:rPr>
              <a:t>No </a:t>
            </a:r>
            <a:r>
              <a:rPr lang="es-CO" err="1">
                <a:solidFill>
                  <a:schemeClr val="bg1"/>
                </a:solidFill>
                <a:latin typeface="CiscoSansTT ExtraLight"/>
                <a:ea typeface="ＭＳ Ｐゴシック"/>
                <a:cs typeface="Arial"/>
              </a:rPr>
              <a:t>semantic</a:t>
            </a:r>
            <a:r>
              <a:rPr lang="es-CO">
                <a:solidFill>
                  <a:schemeClr val="bg1"/>
                </a:solidFill>
                <a:latin typeface="CiscoSansTT ExtraLight"/>
                <a:ea typeface="ＭＳ Ｐゴシック"/>
                <a:cs typeface="Arial"/>
              </a:rPr>
              <a:t> </a:t>
            </a:r>
            <a:r>
              <a:rPr lang="es-CO" err="1">
                <a:solidFill>
                  <a:schemeClr val="bg1"/>
                </a:solidFill>
                <a:latin typeface="CiscoSansTT ExtraLight"/>
                <a:ea typeface="ＭＳ Ｐゴシック"/>
                <a:cs typeface="Arial"/>
              </a:rPr>
              <a:t>search</a:t>
            </a:r>
            <a:r>
              <a:rPr lang="es-CO">
                <a:solidFill>
                  <a:schemeClr val="bg1"/>
                </a:solidFill>
                <a:latin typeface="CiscoSansTT ExtraLight"/>
                <a:ea typeface="ＭＳ Ｐゴシック"/>
                <a:cs typeface="Arial"/>
              </a:rPr>
              <a:t>, no </a:t>
            </a:r>
            <a:r>
              <a:rPr lang="es-CO" err="1">
                <a:solidFill>
                  <a:schemeClr val="bg1"/>
                </a:solidFill>
                <a:latin typeface="CiscoSansTT ExtraLight"/>
                <a:ea typeface="ＭＳ Ｐゴシック"/>
                <a:cs typeface="Arial"/>
              </a:rPr>
              <a:t>chunking</a:t>
            </a:r>
            <a:r>
              <a:rPr lang="es-CO">
                <a:solidFill>
                  <a:schemeClr val="bg1"/>
                </a:solidFill>
                <a:latin typeface="CiscoSansTT ExtraLight"/>
                <a:ea typeface="ＭＳ Ｐゴシック"/>
                <a:cs typeface="Arial"/>
              </a:rPr>
              <a:t> </a:t>
            </a:r>
            <a:r>
              <a:rPr lang="es-CO" err="1">
                <a:solidFill>
                  <a:schemeClr val="bg1"/>
                </a:solidFill>
                <a:latin typeface="CiscoSansTT ExtraLight"/>
                <a:ea typeface="ＭＳ Ｐゴシック"/>
                <a:cs typeface="Arial"/>
              </a:rPr>
              <a:t>strategy</a:t>
            </a:r>
            <a:r>
              <a:rPr lang="es-CO">
                <a:solidFill>
                  <a:schemeClr val="bg1"/>
                </a:solidFill>
                <a:latin typeface="CiscoSansTT ExtraLight"/>
                <a:ea typeface="ＭＳ Ｐゴシック"/>
                <a:cs typeface="Arial"/>
              </a:rPr>
              <a:t>, no </a:t>
            </a:r>
            <a:r>
              <a:rPr lang="es-CO" err="1">
                <a:solidFill>
                  <a:schemeClr val="bg1"/>
                </a:solidFill>
                <a:latin typeface="CiscoSansTT ExtraLight"/>
                <a:ea typeface="ＭＳ Ｐゴシック"/>
                <a:cs typeface="Arial"/>
              </a:rPr>
              <a:t>retriever</a:t>
            </a:r>
            <a:endParaRPr lang="es-CO">
              <a:solidFill>
                <a:schemeClr val="bg1"/>
              </a:solidFill>
              <a:latin typeface="CiscoSansTT ExtraLight"/>
            </a:endParaRPr>
          </a:p>
          <a:p>
            <a:endParaRPr lang="es-CO">
              <a:solidFill>
                <a:schemeClr val="bg1"/>
              </a:solidFill>
              <a:latin typeface="CiscoSansTT ExtraLight"/>
              <a:ea typeface="ＭＳ Ｐゴシック"/>
              <a:cs typeface="Arial"/>
            </a:endParaRPr>
          </a:p>
          <a:p>
            <a:pPr marL="285750" indent="-285750">
              <a:buFont typeface="Arial"/>
              <a:buChar char="•"/>
            </a:pPr>
            <a:r>
              <a:rPr lang="es-CO" err="1">
                <a:solidFill>
                  <a:schemeClr val="bg1"/>
                </a:solidFill>
                <a:latin typeface="CiscoSansTT ExtraLight"/>
                <a:ea typeface="ＭＳ Ｐゴシック"/>
                <a:cs typeface="Arial"/>
              </a:rPr>
              <a:t>Model</a:t>
            </a:r>
            <a:r>
              <a:rPr lang="es-CO">
                <a:solidFill>
                  <a:schemeClr val="bg1"/>
                </a:solidFill>
                <a:latin typeface="CiscoSansTT ExtraLight"/>
                <a:ea typeface="ＭＳ Ｐゴシック"/>
                <a:cs typeface="Arial"/>
              </a:rPr>
              <a:t> </a:t>
            </a:r>
            <a:r>
              <a:rPr lang="es-CO" err="1">
                <a:solidFill>
                  <a:schemeClr val="bg1"/>
                </a:solidFill>
                <a:latin typeface="CiscoSansTT ExtraLight"/>
                <a:ea typeface="ＭＳ Ｐゴシック"/>
                <a:cs typeface="Arial"/>
              </a:rPr>
              <a:t>still</a:t>
            </a:r>
            <a:r>
              <a:rPr lang="es-CO">
                <a:solidFill>
                  <a:schemeClr val="bg1"/>
                </a:solidFill>
                <a:latin typeface="CiscoSansTT ExtraLight"/>
                <a:ea typeface="ＭＳ Ｐゴシック"/>
                <a:cs typeface="Arial"/>
              </a:rPr>
              <a:t> has full </a:t>
            </a:r>
            <a:r>
              <a:rPr lang="es-CO" err="1">
                <a:solidFill>
                  <a:schemeClr val="bg1"/>
                </a:solidFill>
                <a:latin typeface="CiscoSansTT ExtraLight"/>
                <a:ea typeface="ＭＳ Ｐゴシック"/>
                <a:cs typeface="Arial"/>
              </a:rPr>
              <a:t>pre-trained</a:t>
            </a:r>
            <a:r>
              <a:rPr lang="es-CO">
                <a:solidFill>
                  <a:schemeClr val="bg1"/>
                </a:solidFill>
                <a:latin typeface="CiscoSansTT ExtraLight"/>
                <a:ea typeface="ＭＳ Ｐゴシック"/>
                <a:cs typeface="Arial"/>
              </a:rPr>
              <a:t> </a:t>
            </a:r>
            <a:r>
              <a:rPr lang="es-CO" err="1">
                <a:solidFill>
                  <a:schemeClr val="bg1"/>
                </a:solidFill>
                <a:latin typeface="CiscoSansTT ExtraLight"/>
                <a:ea typeface="ＭＳ Ｐゴシック"/>
                <a:cs typeface="Arial"/>
              </a:rPr>
              <a:t>knowledge</a:t>
            </a:r>
            <a:endParaRPr lang="es-CO">
              <a:solidFill>
                <a:schemeClr val="bg1"/>
              </a:solidFill>
              <a:latin typeface="CiscoSansTT ExtraLight"/>
            </a:endParaRPr>
          </a:p>
          <a:p>
            <a:endParaRPr lang="es-CO">
              <a:solidFill>
                <a:schemeClr val="bg1"/>
              </a:solidFill>
              <a:latin typeface="CiscoSansTT ExtraLight"/>
              <a:ea typeface="ＭＳ Ｐゴシック"/>
              <a:cs typeface="Arial"/>
            </a:endParaRPr>
          </a:p>
          <a:p>
            <a:pPr marL="285750" indent="-285750">
              <a:buFont typeface="Arial"/>
              <a:buChar char="•"/>
            </a:pPr>
            <a:r>
              <a:rPr lang="es-CO">
                <a:solidFill>
                  <a:schemeClr val="bg1"/>
                </a:solidFill>
                <a:latin typeface="CiscoSansTT ExtraLight"/>
                <a:ea typeface="ＭＳ Ｐゴシック"/>
                <a:cs typeface="Arial"/>
              </a:rPr>
              <a:t>Works </a:t>
            </a:r>
            <a:r>
              <a:rPr lang="es-CO" err="1">
                <a:solidFill>
                  <a:schemeClr val="bg1"/>
                </a:solidFill>
                <a:latin typeface="CiscoSansTT ExtraLight"/>
                <a:ea typeface="ＭＳ Ｐゴシック"/>
                <a:cs typeface="Arial"/>
              </a:rPr>
              <a:t>well</a:t>
            </a:r>
            <a:r>
              <a:rPr lang="es-CO">
                <a:solidFill>
                  <a:schemeClr val="bg1"/>
                </a:solidFill>
                <a:latin typeface="CiscoSansTT ExtraLight"/>
                <a:ea typeface="ＭＳ Ｐゴシック"/>
                <a:cs typeface="Arial"/>
              </a:rPr>
              <a:t> </a:t>
            </a:r>
            <a:r>
              <a:rPr lang="es-CO" err="1">
                <a:solidFill>
                  <a:schemeClr val="bg1"/>
                </a:solidFill>
                <a:latin typeface="CiscoSansTT ExtraLight"/>
                <a:ea typeface="ＭＳ Ｐゴシック"/>
                <a:cs typeface="Arial"/>
              </a:rPr>
              <a:t>for</a:t>
            </a:r>
            <a:r>
              <a:rPr lang="es-CO">
                <a:solidFill>
                  <a:schemeClr val="bg1"/>
                </a:solidFill>
                <a:latin typeface="CiscoSansTT ExtraLight"/>
                <a:ea typeface="ＭＳ Ｐゴシック"/>
                <a:cs typeface="Arial"/>
              </a:rPr>
              <a:t> </a:t>
            </a:r>
            <a:r>
              <a:rPr lang="es-CO" err="1">
                <a:solidFill>
                  <a:schemeClr val="bg1"/>
                </a:solidFill>
                <a:latin typeface="CiscoSansTT ExtraLight"/>
                <a:ea typeface="ＭＳ Ｐゴシック"/>
                <a:cs typeface="Arial"/>
              </a:rPr>
              <a:t>small</a:t>
            </a:r>
            <a:r>
              <a:rPr lang="es-CO">
                <a:solidFill>
                  <a:schemeClr val="bg1"/>
                </a:solidFill>
                <a:latin typeface="CiscoSansTT ExtraLight"/>
                <a:ea typeface="ＭＳ Ｐゴシック"/>
                <a:cs typeface="Arial"/>
              </a:rPr>
              <a:t> </a:t>
            </a:r>
            <a:r>
              <a:rPr lang="es-CO" err="1">
                <a:solidFill>
                  <a:schemeClr val="bg1"/>
                </a:solidFill>
                <a:latin typeface="CiscoSansTT ExtraLight"/>
                <a:ea typeface="ＭＳ Ｐゴシック"/>
                <a:cs typeface="Arial"/>
              </a:rPr>
              <a:t>docs</a:t>
            </a:r>
            <a:r>
              <a:rPr lang="es-CO">
                <a:solidFill>
                  <a:schemeClr val="bg1"/>
                </a:solidFill>
                <a:latin typeface="CiscoSansTT ExtraLight"/>
                <a:ea typeface="ＭＳ Ｐゴシック"/>
                <a:cs typeface="Arial"/>
              </a:rPr>
              <a:t>; </a:t>
            </a:r>
            <a:r>
              <a:rPr lang="es-CO" err="1">
                <a:solidFill>
                  <a:schemeClr val="bg1"/>
                </a:solidFill>
                <a:latin typeface="CiscoSansTT ExtraLight"/>
                <a:ea typeface="ＭＳ Ｐゴシック"/>
                <a:cs typeface="Arial"/>
              </a:rPr>
              <a:t>breaks</a:t>
            </a:r>
            <a:r>
              <a:rPr lang="es-CO">
                <a:solidFill>
                  <a:schemeClr val="bg1"/>
                </a:solidFill>
                <a:latin typeface="CiscoSansTT ExtraLight"/>
                <a:ea typeface="ＭＳ Ｐゴシック"/>
                <a:cs typeface="Arial"/>
              </a:rPr>
              <a:t> </a:t>
            </a:r>
            <a:r>
              <a:rPr lang="es-CO" err="1">
                <a:solidFill>
                  <a:schemeClr val="bg1"/>
                </a:solidFill>
                <a:latin typeface="CiscoSansTT ExtraLight"/>
                <a:ea typeface="ＭＳ Ｐゴシック"/>
                <a:cs typeface="Arial"/>
              </a:rPr>
              <a:t>for</a:t>
            </a:r>
            <a:r>
              <a:rPr lang="es-CO">
                <a:solidFill>
                  <a:schemeClr val="bg1"/>
                </a:solidFill>
                <a:latin typeface="CiscoSansTT ExtraLight"/>
                <a:ea typeface="ＭＳ Ｐゴシック"/>
                <a:cs typeface="Arial"/>
              </a:rPr>
              <a:t> </a:t>
            </a:r>
            <a:r>
              <a:rPr lang="es-CO" err="1">
                <a:solidFill>
                  <a:schemeClr val="bg1"/>
                </a:solidFill>
                <a:latin typeface="CiscoSansTT ExtraLight"/>
                <a:ea typeface="ＭＳ Ｐゴシック"/>
                <a:cs typeface="Arial"/>
              </a:rPr>
              <a:t>large</a:t>
            </a:r>
            <a:r>
              <a:rPr lang="es-CO">
                <a:solidFill>
                  <a:schemeClr val="bg1"/>
                </a:solidFill>
                <a:latin typeface="CiscoSansTT ExtraLight"/>
                <a:ea typeface="ＭＳ Ｐゴシック"/>
                <a:cs typeface="Arial"/>
              </a:rPr>
              <a:t> </a:t>
            </a:r>
            <a:r>
              <a:rPr lang="es-CO" err="1">
                <a:solidFill>
                  <a:schemeClr val="bg1"/>
                </a:solidFill>
                <a:latin typeface="CiscoSansTT ExtraLight"/>
                <a:ea typeface="ＭＳ Ｐゴシック"/>
                <a:cs typeface="Arial"/>
              </a:rPr>
              <a:t>ones</a:t>
            </a:r>
            <a:endParaRPr lang="es-CO" err="1">
              <a:solidFill>
                <a:schemeClr val="bg1"/>
              </a:solidFill>
              <a:latin typeface="CiscoSansTT ExtraLight"/>
            </a:endParaRPr>
          </a:p>
          <a:p>
            <a:endParaRPr lang="es-CO">
              <a:latin typeface="+mn-lt"/>
              <a:cs typeface="Arial"/>
            </a:endParaRPr>
          </a:p>
        </p:txBody>
      </p:sp>
    </p:spTree>
    <p:extLst>
      <p:ext uri="{BB962C8B-B14F-4D97-AF65-F5344CB8AC3E}">
        <p14:creationId xmlns:p14="http://schemas.microsoft.com/office/powerpoint/2010/main" val="3838792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3CF47E-333D-43D5-7716-8B7BC3546BC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766B6D-6577-05DA-4145-1C486D1FF9D6}"/>
              </a:ext>
            </a:extLst>
          </p:cNvPr>
          <p:cNvSpPr>
            <a:spLocks noGrp="1"/>
          </p:cNvSpPr>
          <p:nvPr>
            <p:ph type="title"/>
          </p:nvPr>
        </p:nvSpPr>
        <p:spPr>
          <a:xfrm>
            <a:off x="609440" y="199600"/>
            <a:ext cx="10969943" cy="685800"/>
          </a:xfrm>
        </p:spPr>
        <p:txBody>
          <a:bodyPr/>
          <a:lstStyle/>
          <a:p>
            <a:r>
              <a:rPr lang="en-US" sz="3550"/>
              <a:t>No RAG Chat Session</a:t>
            </a:r>
            <a:endParaRPr lang="es-ES"/>
          </a:p>
        </p:txBody>
      </p:sp>
      <p:sp>
        <p:nvSpPr>
          <p:cNvPr id="24" name="TextBox 4">
            <a:extLst>
              <a:ext uri="{FF2B5EF4-FFF2-40B4-BE49-F238E27FC236}">
                <a16:creationId xmlns:a16="http://schemas.microsoft.com/office/drawing/2014/main" id="{885240CF-B46D-3A22-F66B-8C634F27FEC8}"/>
              </a:ext>
            </a:extLst>
          </p:cNvPr>
          <p:cNvSpPr txBox="1"/>
          <p:nvPr/>
        </p:nvSpPr>
        <p:spPr>
          <a:xfrm>
            <a:off x="609440" y="1026735"/>
            <a:ext cx="3810674" cy="1754326"/>
          </a:xfrm>
          <a:prstGeom prst="rect">
            <a:avLst/>
          </a:prstGeom>
          <a:noFill/>
        </p:spPr>
        <p:txBody>
          <a:bodyPr wrap="square" lIns="91440" tIns="45720" rIns="91440" bIns="45720" rtlCol="0" anchor="t">
            <a:spAutoFit/>
          </a:bodyPr>
          <a:lstStyle/>
          <a:p>
            <a:r>
              <a:rPr lang="es-CO">
                <a:latin typeface="+mn-lt"/>
                <a:ea typeface="ＭＳ Ｐゴシック"/>
              </a:rPr>
              <a:t>Show </a:t>
            </a:r>
            <a:r>
              <a:rPr lang="es-CO" err="1">
                <a:latin typeface="+mn-lt"/>
                <a:ea typeface="ＭＳ Ｐゴシック"/>
              </a:rPr>
              <a:t>what</a:t>
            </a:r>
            <a:r>
              <a:rPr lang="es-CO">
                <a:latin typeface="+mn-lt"/>
                <a:ea typeface="ＭＳ Ｐゴシック"/>
              </a:rPr>
              <a:t> </a:t>
            </a:r>
            <a:r>
              <a:rPr lang="es-CO" err="1">
                <a:latin typeface="+mn-lt"/>
                <a:ea typeface="ＭＳ Ｐゴシック"/>
              </a:rPr>
              <a:t>would</a:t>
            </a:r>
            <a:r>
              <a:rPr lang="es-CO">
                <a:latin typeface="+mn-lt"/>
                <a:ea typeface="ＭＳ Ｐゴシック"/>
              </a:rPr>
              <a:t> </a:t>
            </a:r>
            <a:r>
              <a:rPr lang="es-CO" err="1">
                <a:latin typeface="+mn-lt"/>
                <a:ea typeface="ＭＳ Ｐゴシック"/>
              </a:rPr>
              <a:t>happen</a:t>
            </a:r>
            <a:r>
              <a:rPr lang="es-CO">
                <a:latin typeface="+mn-lt"/>
                <a:ea typeface="ＭＳ Ｐゴシック"/>
              </a:rPr>
              <a:t> </a:t>
            </a:r>
            <a:r>
              <a:rPr lang="es-CO" err="1">
                <a:latin typeface="+mn-lt"/>
                <a:ea typeface="ＭＳ Ｐゴシック"/>
              </a:rPr>
              <a:t>if</a:t>
            </a:r>
            <a:r>
              <a:rPr lang="es-CO">
                <a:latin typeface="+mn-lt"/>
                <a:ea typeface="ＭＳ Ｐゴシック"/>
              </a:rPr>
              <a:t> </a:t>
            </a:r>
            <a:r>
              <a:rPr lang="es-CO" err="1">
                <a:latin typeface="+mn-lt"/>
                <a:ea typeface="ＭＳ Ｐゴシック"/>
              </a:rPr>
              <a:t>you</a:t>
            </a:r>
            <a:r>
              <a:rPr lang="es-CO">
                <a:latin typeface="+mn-lt"/>
                <a:ea typeface="ＭＳ Ｐゴシック"/>
              </a:rPr>
              <a:t> </a:t>
            </a:r>
            <a:r>
              <a:rPr lang="es-CO" err="1">
                <a:latin typeface="+mn-lt"/>
                <a:ea typeface="ＭＳ Ｐゴシック"/>
              </a:rPr>
              <a:t>ask</a:t>
            </a:r>
            <a:r>
              <a:rPr lang="es-CO">
                <a:latin typeface="+mn-lt"/>
                <a:ea typeface="ＭＳ Ｐゴシック"/>
              </a:rPr>
              <a:t> </a:t>
            </a:r>
            <a:r>
              <a:rPr lang="es-CO" err="1">
                <a:latin typeface="+mn-lt"/>
                <a:ea typeface="ＭＳ Ｐゴシック"/>
              </a:rPr>
              <a:t>an</a:t>
            </a:r>
            <a:r>
              <a:rPr lang="es-CO">
                <a:latin typeface="+mn-lt"/>
                <a:ea typeface="ＭＳ Ｐゴシック"/>
              </a:rPr>
              <a:t> LLM a </a:t>
            </a:r>
            <a:r>
              <a:rPr lang="es-CO" err="1">
                <a:latin typeface="+mn-lt"/>
                <a:ea typeface="ＭＳ Ｐゴシック"/>
              </a:rPr>
              <a:t>question</a:t>
            </a:r>
            <a:r>
              <a:rPr lang="es-CO">
                <a:latin typeface="+mn-lt"/>
                <a:ea typeface="ＭＳ Ｐゴシック"/>
              </a:rPr>
              <a:t> </a:t>
            </a:r>
            <a:r>
              <a:rPr lang="es-CO" err="1">
                <a:latin typeface="+mn-lt"/>
                <a:ea typeface="ＭＳ Ｐゴシック"/>
              </a:rPr>
              <a:t>when</a:t>
            </a:r>
            <a:r>
              <a:rPr lang="es-CO">
                <a:latin typeface="+mn-lt"/>
                <a:ea typeface="ＭＳ Ｐゴシック"/>
              </a:rPr>
              <a:t> he has no </a:t>
            </a:r>
            <a:r>
              <a:rPr lang="es-CO" err="1">
                <a:latin typeface="+mn-lt"/>
                <a:ea typeface="ＭＳ Ｐゴシック"/>
              </a:rPr>
              <a:t>context</a:t>
            </a:r>
            <a:r>
              <a:rPr lang="es-CO">
                <a:latin typeface="+mn-lt"/>
                <a:ea typeface="ＭＳ Ｐゴシック"/>
              </a:rPr>
              <a:t>.</a:t>
            </a:r>
            <a:br>
              <a:rPr lang="es-CO">
                <a:latin typeface="+mn-lt"/>
                <a:ea typeface="ＭＳ Ｐゴシック"/>
              </a:rPr>
            </a:br>
            <a:endParaRPr lang="es-CO">
              <a:latin typeface="+mn-lt"/>
              <a:ea typeface="ＭＳ Ｐゴシック"/>
            </a:endParaRPr>
          </a:p>
          <a:p>
            <a:r>
              <a:rPr lang="es-CO" err="1">
                <a:latin typeface="+mn-lt"/>
                <a:ea typeface="ＭＳ Ｐゴシック"/>
              </a:rPr>
              <a:t>The</a:t>
            </a:r>
            <a:r>
              <a:rPr lang="es-CO">
                <a:latin typeface="+mn-lt"/>
                <a:ea typeface="ＭＳ Ｐゴシック"/>
              </a:rPr>
              <a:t> LLM </a:t>
            </a:r>
            <a:r>
              <a:rPr lang="es-CO" err="1">
                <a:latin typeface="+mn-lt"/>
                <a:ea typeface="ＭＳ Ｐゴシック"/>
              </a:rPr>
              <a:t>halllucinates</a:t>
            </a:r>
            <a:r>
              <a:rPr lang="es-CO">
                <a:latin typeface="+mn-lt"/>
                <a:ea typeface="ＭＳ Ｐゴシック"/>
              </a:rPr>
              <a:t>, </a:t>
            </a:r>
            <a:r>
              <a:rPr lang="es-CO" err="1">
                <a:latin typeface="+mn-lt"/>
                <a:ea typeface="ＭＳ Ｐゴシック"/>
              </a:rPr>
              <a:t>inference</a:t>
            </a:r>
            <a:r>
              <a:rPr lang="es-CO">
                <a:latin typeface="+mn-lt"/>
                <a:ea typeface="ＭＳ Ｐゴシック"/>
              </a:rPr>
              <a:t>, use </a:t>
            </a:r>
            <a:r>
              <a:rPr lang="es-CO" err="1">
                <a:latin typeface="+mn-lt"/>
                <a:ea typeface="ＭＳ Ｐゴシック"/>
              </a:rPr>
              <a:t>external</a:t>
            </a:r>
            <a:r>
              <a:rPr lang="es-CO">
                <a:latin typeface="+mn-lt"/>
                <a:ea typeface="ＭＳ Ｐゴシック"/>
              </a:rPr>
              <a:t> </a:t>
            </a:r>
            <a:r>
              <a:rPr lang="es-CO" err="1">
                <a:latin typeface="+mn-lt"/>
                <a:ea typeface="ＭＳ Ｐゴシック"/>
              </a:rPr>
              <a:t>information</a:t>
            </a:r>
            <a:r>
              <a:rPr lang="es-CO">
                <a:latin typeface="+mn-lt"/>
                <a:ea typeface="ＭＳ Ｐゴシック"/>
              </a:rPr>
              <a:t>...? </a:t>
            </a:r>
          </a:p>
        </p:txBody>
      </p:sp>
      <p:pic>
        <p:nvPicPr>
          <p:cNvPr id="5" name="Imagen 4" descr="Captura de pantalla de un celular&#10;&#10;El contenido generado por IA puede ser incorrecto.">
            <a:extLst>
              <a:ext uri="{FF2B5EF4-FFF2-40B4-BE49-F238E27FC236}">
                <a16:creationId xmlns:a16="http://schemas.microsoft.com/office/drawing/2014/main" id="{09BDA529-D1A4-1E58-EF81-64EF552E0C7D}"/>
              </a:ext>
            </a:extLst>
          </p:cNvPr>
          <p:cNvPicPr>
            <a:picLocks noChangeAspect="1"/>
          </p:cNvPicPr>
          <p:nvPr/>
        </p:nvPicPr>
        <p:blipFill>
          <a:blip r:embed="rId3"/>
          <a:srcRect l="13196" t="64" r="121" b="284"/>
          <a:stretch>
            <a:fillRect/>
          </a:stretch>
        </p:blipFill>
        <p:spPr>
          <a:xfrm>
            <a:off x="5175438" y="1435660"/>
            <a:ext cx="6794506" cy="3281146"/>
          </a:xfrm>
          <a:prstGeom prst="rect">
            <a:avLst/>
          </a:prstGeom>
        </p:spPr>
      </p:pic>
    </p:spTree>
    <p:extLst>
      <p:ext uri="{BB962C8B-B14F-4D97-AF65-F5344CB8AC3E}">
        <p14:creationId xmlns:p14="http://schemas.microsoft.com/office/powerpoint/2010/main" val="2623840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662457-CF1E-6641-D51F-6CB33D91F7D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80C51A4-AADE-3EE5-4254-E96D00776DE0}"/>
              </a:ext>
            </a:extLst>
          </p:cNvPr>
          <p:cNvSpPr>
            <a:spLocks noGrp="1"/>
          </p:cNvSpPr>
          <p:nvPr>
            <p:ph type="title"/>
          </p:nvPr>
        </p:nvSpPr>
        <p:spPr>
          <a:xfrm>
            <a:off x="609440" y="199600"/>
            <a:ext cx="10969943" cy="685800"/>
          </a:xfrm>
        </p:spPr>
        <p:txBody>
          <a:bodyPr/>
          <a:lstStyle/>
          <a:p>
            <a:r>
              <a:rPr lang="en-US" sz="3550"/>
              <a:t>Attach Files</a:t>
            </a:r>
            <a:endParaRPr lang="es-ES"/>
          </a:p>
        </p:txBody>
      </p:sp>
      <p:sp>
        <p:nvSpPr>
          <p:cNvPr id="24" name="TextBox 4">
            <a:extLst>
              <a:ext uri="{FF2B5EF4-FFF2-40B4-BE49-F238E27FC236}">
                <a16:creationId xmlns:a16="http://schemas.microsoft.com/office/drawing/2014/main" id="{C5F73C4B-FDA3-96E2-FE3F-FD6B24B29182}"/>
              </a:ext>
            </a:extLst>
          </p:cNvPr>
          <p:cNvSpPr txBox="1"/>
          <p:nvPr/>
        </p:nvSpPr>
        <p:spPr>
          <a:xfrm>
            <a:off x="429436" y="1112460"/>
            <a:ext cx="5076913" cy="2308324"/>
          </a:xfrm>
          <a:prstGeom prst="rect">
            <a:avLst/>
          </a:prstGeom>
          <a:noFill/>
        </p:spPr>
        <p:txBody>
          <a:bodyPr wrap="square" lIns="91440" tIns="45720" rIns="91440" bIns="45720" rtlCol="0" anchor="t">
            <a:spAutoFit/>
          </a:bodyPr>
          <a:lstStyle/>
          <a:p>
            <a:r>
              <a:rPr lang="es-CO" err="1">
                <a:latin typeface="CiscoSansTT Light"/>
                <a:ea typeface="ＭＳ Ｐゴシック"/>
              </a:rPr>
              <a:t>Start</a:t>
            </a:r>
            <a:r>
              <a:rPr lang="es-CO">
                <a:latin typeface="CiscoSansTT Light"/>
                <a:ea typeface="ＭＳ Ｐゴシック"/>
              </a:rPr>
              <a:t> a new chat </a:t>
            </a:r>
            <a:r>
              <a:rPr lang="es-CO" err="1">
                <a:latin typeface="CiscoSansTT Light"/>
                <a:ea typeface="ＭＳ Ｐゴシック"/>
              </a:rPr>
              <a:t>session</a:t>
            </a:r>
            <a:r>
              <a:rPr lang="es-CO">
                <a:latin typeface="CiscoSansTT Light"/>
                <a:ea typeface="ＭＳ Ｐゴシック"/>
              </a:rPr>
              <a:t> </a:t>
            </a:r>
            <a:r>
              <a:rPr lang="es-CO" err="1">
                <a:latin typeface="CiscoSansTT Light"/>
                <a:ea typeface="ＭＳ Ｐゴシック"/>
              </a:rPr>
              <a:t>based</a:t>
            </a:r>
            <a:r>
              <a:rPr lang="es-CO">
                <a:latin typeface="CiscoSansTT Light"/>
                <a:ea typeface="ＭＳ Ｐゴシック"/>
              </a:rPr>
              <a:t> </a:t>
            </a:r>
            <a:r>
              <a:rPr lang="es-CO" err="1">
                <a:latin typeface="CiscoSansTT Light"/>
                <a:ea typeface="ＭＳ Ｐゴシック"/>
              </a:rPr>
              <a:t>on</a:t>
            </a:r>
            <a:r>
              <a:rPr lang="es-CO">
                <a:latin typeface="CiscoSansTT Light"/>
                <a:ea typeface="ＭＳ Ｐゴシック"/>
              </a:rPr>
              <a:t> a </a:t>
            </a:r>
            <a:r>
              <a:rPr lang="es-CO" err="1">
                <a:latin typeface="CiscoSansTT Light"/>
                <a:ea typeface="ＭＳ Ｐゴシック"/>
              </a:rPr>
              <a:t>document</a:t>
            </a:r>
            <a:r>
              <a:rPr lang="es-CO">
                <a:latin typeface="CiscoSansTT Light"/>
                <a:ea typeface="ＭＳ Ｐゴシック"/>
              </a:rPr>
              <a:t>. </a:t>
            </a:r>
            <a:r>
              <a:rPr lang="es-CO" err="1">
                <a:latin typeface="CiscoSansTT Light"/>
                <a:ea typeface="ＭＳ Ｐゴシック"/>
              </a:rPr>
              <a:t>Prompt</a:t>
            </a:r>
            <a:r>
              <a:rPr lang="es-CO">
                <a:latin typeface="CiscoSansTT Light"/>
                <a:ea typeface="ＭＳ Ｐゴシック"/>
              </a:rPr>
              <a:t> </a:t>
            </a:r>
            <a:r>
              <a:rPr lang="es-CO" err="1">
                <a:latin typeface="CiscoSansTT Light"/>
                <a:ea typeface="ＭＳ Ｐゴシック"/>
              </a:rPr>
              <a:t>the</a:t>
            </a:r>
            <a:r>
              <a:rPr lang="es-CO">
                <a:latin typeface="CiscoSansTT Light"/>
                <a:ea typeface="ＭＳ Ｐゴシック"/>
              </a:rPr>
              <a:t> LLM </a:t>
            </a:r>
            <a:r>
              <a:rPr lang="es-CO" err="1">
                <a:latin typeface="CiscoSansTT Light"/>
                <a:ea typeface="ＭＳ Ｐゴシック"/>
              </a:rPr>
              <a:t>for</a:t>
            </a:r>
            <a:r>
              <a:rPr lang="es-CO">
                <a:latin typeface="CiscoSansTT Light"/>
                <a:ea typeface="ＭＳ Ｐゴシック"/>
              </a:rPr>
              <a:t> </a:t>
            </a:r>
            <a:r>
              <a:rPr lang="es-CO" err="1">
                <a:latin typeface="CiscoSansTT Light"/>
                <a:ea typeface="ＭＳ Ｐゴシック"/>
              </a:rPr>
              <a:t>it</a:t>
            </a:r>
            <a:r>
              <a:rPr lang="es-CO">
                <a:latin typeface="CiscoSansTT Light"/>
                <a:ea typeface="ＭＳ Ｐゴシック"/>
              </a:rPr>
              <a:t> </a:t>
            </a:r>
            <a:r>
              <a:rPr lang="es-CO" err="1">
                <a:latin typeface="CiscoSansTT Light"/>
                <a:ea typeface="ＭＳ Ｐゴシック"/>
              </a:rPr>
              <a:t>to</a:t>
            </a:r>
            <a:r>
              <a:rPr lang="es-CO">
                <a:latin typeface="CiscoSansTT Light"/>
                <a:ea typeface="ＭＳ Ｐゴシック"/>
              </a:rPr>
              <a:t> full </a:t>
            </a:r>
            <a:r>
              <a:rPr lang="es-CO" err="1">
                <a:latin typeface="CiscoSansTT Light"/>
                <a:ea typeface="ＭＳ Ｐゴシック"/>
              </a:rPr>
              <a:t>focus</a:t>
            </a:r>
            <a:r>
              <a:rPr lang="es-CO">
                <a:latin typeface="CiscoSansTT Light"/>
                <a:ea typeface="ＭＳ Ｐゴシック"/>
              </a:rPr>
              <a:t> </a:t>
            </a:r>
            <a:r>
              <a:rPr lang="es-CO" err="1">
                <a:latin typeface="CiscoSansTT Light"/>
                <a:ea typeface="ＭＳ Ｐゴシック"/>
              </a:rPr>
              <a:t>on</a:t>
            </a:r>
            <a:r>
              <a:rPr lang="es-CO">
                <a:latin typeface="CiscoSansTT Light"/>
                <a:ea typeface="ＭＳ Ｐゴシック"/>
              </a:rPr>
              <a:t> </a:t>
            </a:r>
            <a:r>
              <a:rPr lang="es-CO" err="1">
                <a:latin typeface="CiscoSansTT Light"/>
                <a:ea typeface="ＭＳ Ｐゴシック"/>
              </a:rPr>
              <a:t>the</a:t>
            </a:r>
            <a:r>
              <a:rPr lang="es-CO">
                <a:latin typeface="CiscoSansTT Light"/>
                <a:ea typeface="ＭＳ Ｐゴシック"/>
              </a:rPr>
              <a:t> </a:t>
            </a:r>
            <a:r>
              <a:rPr lang="es-CO" err="1">
                <a:latin typeface="CiscoSansTT Light"/>
                <a:ea typeface="ＭＳ Ｐゴシック"/>
              </a:rPr>
              <a:t>provided</a:t>
            </a:r>
            <a:r>
              <a:rPr lang="es-CO">
                <a:latin typeface="CiscoSansTT Light"/>
                <a:ea typeface="ＭＳ Ｐゴシック"/>
              </a:rPr>
              <a:t> </a:t>
            </a:r>
            <a:r>
              <a:rPr lang="es-CO" err="1">
                <a:latin typeface="CiscoSansTT Light"/>
                <a:ea typeface="ＭＳ Ｐゴシック"/>
              </a:rPr>
              <a:t>information</a:t>
            </a:r>
            <a:r>
              <a:rPr lang="es-CO">
                <a:latin typeface="CiscoSansTT Light"/>
                <a:ea typeface="ＭＳ Ｐゴシック"/>
              </a:rPr>
              <a:t>, </a:t>
            </a:r>
            <a:r>
              <a:rPr lang="es-CO" err="1">
                <a:latin typeface="CiscoSansTT Light"/>
                <a:ea typeface="ＭＳ Ｐゴシック"/>
              </a:rPr>
              <a:t>prompt</a:t>
            </a:r>
            <a:r>
              <a:rPr lang="es-CO">
                <a:latin typeface="CiscoSansTT Light"/>
                <a:ea typeface="ＭＳ Ｐゴシック"/>
              </a:rPr>
              <a:t> rules </a:t>
            </a:r>
            <a:r>
              <a:rPr lang="es-CO" err="1">
                <a:latin typeface="CiscoSansTT Light"/>
                <a:ea typeface="ＭＳ Ｐゴシック"/>
              </a:rPr>
              <a:t>for</a:t>
            </a:r>
            <a:r>
              <a:rPr lang="es-CO">
                <a:latin typeface="CiscoSansTT Light"/>
                <a:ea typeface="ＭＳ Ｐゴシック"/>
              </a:rPr>
              <a:t> </a:t>
            </a:r>
            <a:r>
              <a:rPr lang="es-CO" err="1">
                <a:latin typeface="CiscoSansTT Light"/>
                <a:ea typeface="ＭＳ Ｐゴシック"/>
              </a:rPr>
              <a:t>the</a:t>
            </a:r>
            <a:r>
              <a:rPr lang="es-CO">
                <a:latin typeface="CiscoSansTT Light"/>
                <a:ea typeface="ＭＳ Ｐゴシック"/>
              </a:rPr>
              <a:t> LLM, </a:t>
            </a:r>
            <a:r>
              <a:rPr lang="es-CO" err="1">
                <a:latin typeface="CiscoSansTT Light"/>
                <a:ea typeface="ＭＳ Ｐゴシック"/>
              </a:rPr>
              <a:t>for</a:t>
            </a:r>
            <a:r>
              <a:rPr lang="es-CO">
                <a:latin typeface="CiscoSansTT Light"/>
                <a:ea typeface="ＭＳ Ｐゴシック"/>
              </a:rPr>
              <a:t> </a:t>
            </a:r>
            <a:r>
              <a:rPr lang="es-CO" err="1">
                <a:latin typeface="CiscoSansTT Light"/>
                <a:ea typeface="ＭＳ Ｐゴシック"/>
              </a:rPr>
              <a:t>it</a:t>
            </a:r>
            <a:r>
              <a:rPr lang="es-CO">
                <a:latin typeface="CiscoSansTT Light"/>
                <a:ea typeface="ＭＳ Ｐゴシック"/>
              </a:rPr>
              <a:t> </a:t>
            </a:r>
            <a:r>
              <a:rPr lang="es-CO" err="1">
                <a:latin typeface="CiscoSansTT Light"/>
                <a:ea typeface="ＭＳ Ｐゴシック"/>
              </a:rPr>
              <a:t>to</a:t>
            </a:r>
            <a:r>
              <a:rPr lang="es-CO">
                <a:latin typeface="CiscoSansTT Light"/>
                <a:ea typeface="ＭＳ Ｐゴシック"/>
              </a:rPr>
              <a:t> </a:t>
            </a:r>
            <a:r>
              <a:rPr lang="es-CO" err="1">
                <a:latin typeface="CiscoSansTT Light"/>
                <a:ea typeface="ＭＳ Ｐゴシック"/>
              </a:rPr>
              <a:t>not</a:t>
            </a:r>
            <a:r>
              <a:rPr lang="es-CO">
                <a:latin typeface="CiscoSansTT Light"/>
                <a:ea typeface="ＭＳ Ｐゴシック"/>
              </a:rPr>
              <a:t> </a:t>
            </a:r>
            <a:r>
              <a:rPr lang="es-CO" err="1">
                <a:latin typeface="CiscoSansTT Light"/>
                <a:ea typeface="ＭＳ Ｐゴシック"/>
              </a:rPr>
              <a:t>hallucinate</a:t>
            </a:r>
            <a:r>
              <a:rPr lang="es-CO">
                <a:latin typeface="CiscoSansTT Light"/>
                <a:ea typeface="ＭＳ Ｐゴシック"/>
              </a:rPr>
              <a:t> </a:t>
            </a:r>
            <a:r>
              <a:rPr lang="es-CO" err="1">
                <a:latin typeface="CiscoSansTT Light"/>
                <a:ea typeface="ＭＳ Ｐゴシック"/>
              </a:rPr>
              <a:t>or</a:t>
            </a:r>
            <a:r>
              <a:rPr lang="es-CO">
                <a:latin typeface="CiscoSansTT Light"/>
                <a:ea typeface="ＭＳ Ｐゴシック"/>
              </a:rPr>
              <a:t> </a:t>
            </a:r>
            <a:r>
              <a:rPr lang="es-CO" err="1">
                <a:latin typeface="CiscoSansTT Light"/>
                <a:ea typeface="ＭＳ Ｐゴシック"/>
              </a:rPr>
              <a:t>infer</a:t>
            </a:r>
            <a:r>
              <a:rPr lang="es-CO">
                <a:latin typeface="CiscoSansTT Light"/>
                <a:ea typeface="ＭＳ Ｐゴシック"/>
              </a:rPr>
              <a:t>.</a:t>
            </a:r>
            <a:endParaRPr lang="es-ES"/>
          </a:p>
          <a:p>
            <a:r>
              <a:rPr lang="es-CO">
                <a:latin typeface="CiscoSansTT Light"/>
                <a:ea typeface="ＭＳ Ｐゴシック"/>
              </a:rPr>
              <a:t>  </a:t>
            </a:r>
            <a:endParaRPr lang="es-CO"/>
          </a:p>
          <a:p>
            <a:r>
              <a:rPr lang="es-CO" err="1">
                <a:latin typeface="CiscoSansTT Light"/>
                <a:ea typeface="ＭＳ Ｐゴシック"/>
              </a:rPr>
              <a:t>For</a:t>
            </a:r>
            <a:r>
              <a:rPr lang="es-CO">
                <a:latin typeface="CiscoSansTT Light"/>
                <a:ea typeface="ＭＳ Ｐゴシック"/>
              </a:rPr>
              <a:t> </a:t>
            </a:r>
            <a:r>
              <a:rPr lang="es-CO" err="1">
                <a:latin typeface="CiscoSansTT Light"/>
                <a:ea typeface="ＭＳ Ｐゴシック"/>
              </a:rPr>
              <a:t>attaching</a:t>
            </a:r>
            <a:r>
              <a:rPr lang="es-CO">
                <a:latin typeface="CiscoSansTT Light"/>
                <a:ea typeface="ＭＳ Ｐゴシック"/>
              </a:rPr>
              <a:t> a file, </a:t>
            </a:r>
            <a:r>
              <a:rPr lang="es-CO" err="1">
                <a:latin typeface="CiscoSansTT Light"/>
                <a:ea typeface="ＭＳ Ｐゴシック"/>
              </a:rPr>
              <a:t>click</a:t>
            </a:r>
            <a:r>
              <a:rPr lang="es-CO">
                <a:latin typeface="CiscoSansTT Light"/>
                <a:ea typeface="ＭＳ Ｐゴシック"/>
              </a:rPr>
              <a:t> </a:t>
            </a:r>
            <a:r>
              <a:rPr lang="es-CO" err="1">
                <a:latin typeface="CiscoSansTT Light"/>
                <a:ea typeface="ＭＳ Ｐゴシック"/>
              </a:rPr>
              <a:t>on</a:t>
            </a:r>
            <a:r>
              <a:rPr lang="es-CO">
                <a:latin typeface="CiscoSansTT Light"/>
                <a:ea typeface="ＭＳ Ｐゴシック"/>
              </a:rPr>
              <a:t> </a:t>
            </a:r>
            <a:r>
              <a:rPr lang="es-CO" err="1">
                <a:latin typeface="CiscoSansTT Light"/>
                <a:ea typeface="ＭＳ Ｐゴシック"/>
              </a:rPr>
              <a:t>the</a:t>
            </a:r>
            <a:r>
              <a:rPr lang="es-CO">
                <a:latin typeface="CiscoSansTT Light"/>
                <a:ea typeface="ＭＳ Ｐゴシック"/>
              </a:rPr>
              <a:t> </a:t>
            </a:r>
            <a:r>
              <a:rPr lang="es-CO" err="1">
                <a:latin typeface="CiscoSansTT Light"/>
                <a:ea typeface="ＭＳ Ｐゴシック"/>
              </a:rPr>
              <a:t>left</a:t>
            </a:r>
            <a:r>
              <a:rPr lang="es-CO">
                <a:latin typeface="CiscoSansTT Light"/>
                <a:ea typeface="ＭＳ Ｐゴシック"/>
              </a:rPr>
              <a:t> </a:t>
            </a:r>
            <a:r>
              <a:rPr lang="es-CO" err="1">
                <a:latin typeface="CiscoSansTT Light"/>
                <a:ea typeface="ＭＳ Ｐゴシック"/>
              </a:rPr>
              <a:t>down</a:t>
            </a:r>
            <a:r>
              <a:rPr lang="es-CO">
                <a:latin typeface="CiscoSansTT Light"/>
                <a:ea typeface="ＭＳ Ｐゴシック"/>
              </a:rPr>
              <a:t> </a:t>
            </a:r>
            <a:r>
              <a:rPr lang="es-CO" err="1">
                <a:latin typeface="CiscoSansTT Light"/>
                <a:ea typeface="ＭＳ Ｐゴシック"/>
              </a:rPr>
              <a:t>button</a:t>
            </a:r>
            <a:r>
              <a:rPr lang="es-CO">
                <a:latin typeface="CiscoSansTT Light"/>
                <a:ea typeface="ＭＳ Ｐゴシック"/>
              </a:rPr>
              <a:t> and </a:t>
            </a:r>
            <a:r>
              <a:rPr lang="es-CO" err="1">
                <a:latin typeface="CiscoSansTT Light"/>
                <a:ea typeface="ＭＳ Ｐゴシック"/>
              </a:rPr>
              <a:t>click</a:t>
            </a:r>
            <a:r>
              <a:rPr lang="es-CO">
                <a:latin typeface="CiscoSansTT Light"/>
                <a:ea typeface="ＭＳ Ｐゴシック"/>
              </a:rPr>
              <a:t> </a:t>
            </a:r>
            <a:r>
              <a:rPr lang="es-CO" err="1">
                <a:latin typeface="CiscoSansTT Light"/>
                <a:ea typeface="ＭＳ Ｐゴシック"/>
              </a:rPr>
              <a:t>on</a:t>
            </a:r>
            <a:r>
              <a:rPr lang="es-CO">
                <a:latin typeface="CiscoSansTT Light"/>
                <a:ea typeface="ＭＳ Ｐゴシック"/>
              </a:rPr>
              <a:t> </a:t>
            </a:r>
            <a:r>
              <a:rPr lang="es-CO" err="1">
                <a:latin typeface="CiscoSansTT Light"/>
                <a:ea typeface="ＭＳ Ｐゴシック"/>
              </a:rPr>
              <a:t>attach</a:t>
            </a:r>
            <a:r>
              <a:rPr lang="es-CO">
                <a:latin typeface="CiscoSansTT Light"/>
                <a:ea typeface="ＭＳ Ｐゴシック"/>
              </a:rPr>
              <a:t>, </a:t>
            </a:r>
            <a:r>
              <a:rPr lang="es-CO" err="1">
                <a:latin typeface="CiscoSansTT Light"/>
                <a:ea typeface="ＭＳ Ｐゴシック"/>
              </a:rPr>
              <a:t>select</a:t>
            </a:r>
            <a:r>
              <a:rPr lang="es-CO">
                <a:latin typeface="CiscoSansTT Light"/>
                <a:ea typeface="ＭＳ Ｐゴシック"/>
              </a:rPr>
              <a:t> </a:t>
            </a:r>
            <a:r>
              <a:rPr lang="es-CO" err="1">
                <a:latin typeface="CiscoSansTT Light"/>
                <a:ea typeface="ＭＳ Ｐゴシック"/>
              </a:rPr>
              <a:t>the</a:t>
            </a:r>
            <a:r>
              <a:rPr lang="es-CO">
                <a:latin typeface="CiscoSansTT Light"/>
                <a:ea typeface="ＭＳ Ｐゴシック"/>
              </a:rPr>
              <a:t> </a:t>
            </a:r>
            <a:r>
              <a:rPr lang="es-CO" err="1">
                <a:latin typeface="CiscoSansTT Light"/>
                <a:ea typeface="ＭＳ Ｐゴシック"/>
              </a:rPr>
              <a:t>document</a:t>
            </a:r>
            <a:r>
              <a:rPr lang="es-CO">
                <a:latin typeface="CiscoSansTT Light"/>
                <a:ea typeface="ＭＳ Ｐゴシック"/>
              </a:rPr>
              <a:t> </a:t>
            </a:r>
            <a:r>
              <a:rPr lang="es-CO" err="1">
                <a:latin typeface="CiscoSansTT Light"/>
                <a:ea typeface="ＭＳ Ｐゴシック"/>
              </a:rPr>
              <a:t>you</a:t>
            </a:r>
            <a:r>
              <a:rPr lang="es-CO">
                <a:latin typeface="CiscoSansTT Light"/>
                <a:ea typeface="ＭＳ Ｐゴシック"/>
              </a:rPr>
              <a:t> </a:t>
            </a:r>
            <a:r>
              <a:rPr lang="es-CO" err="1">
                <a:latin typeface="CiscoSansTT Light"/>
                <a:ea typeface="ＭＳ Ｐゴシック"/>
              </a:rPr>
              <a:t>want</a:t>
            </a:r>
            <a:r>
              <a:rPr lang="es-CO">
                <a:latin typeface="CiscoSansTT Light"/>
                <a:ea typeface="ＭＳ Ｐゴシック"/>
              </a:rPr>
              <a:t> </a:t>
            </a:r>
            <a:r>
              <a:rPr lang="es-CO" err="1">
                <a:latin typeface="CiscoSansTT Light"/>
                <a:ea typeface="ＭＳ Ｐゴシック"/>
              </a:rPr>
              <a:t>the</a:t>
            </a:r>
            <a:r>
              <a:rPr lang="es-CO">
                <a:latin typeface="CiscoSansTT Light"/>
                <a:ea typeface="ＭＳ Ｐゴシック"/>
              </a:rPr>
              <a:t> LLM </a:t>
            </a:r>
            <a:r>
              <a:rPr lang="es-CO" err="1">
                <a:latin typeface="CiscoSansTT Light"/>
                <a:ea typeface="ＭＳ Ｐゴシック"/>
              </a:rPr>
              <a:t>to</a:t>
            </a:r>
            <a:r>
              <a:rPr lang="es-CO">
                <a:latin typeface="CiscoSansTT Light"/>
                <a:ea typeface="ＭＳ Ｐゴシック"/>
              </a:rPr>
              <a:t> </a:t>
            </a:r>
            <a:r>
              <a:rPr lang="es-CO" err="1">
                <a:latin typeface="CiscoSansTT Light"/>
                <a:ea typeface="ＭＳ Ｐゴシック"/>
              </a:rPr>
              <a:t>read</a:t>
            </a:r>
            <a:r>
              <a:rPr lang="es-CO">
                <a:latin typeface="CiscoSansTT Light"/>
                <a:ea typeface="ＭＳ Ｐゴシック"/>
              </a:rPr>
              <a:t>.</a:t>
            </a:r>
          </a:p>
        </p:txBody>
      </p:sp>
      <p:pic>
        <p:nvPicPr>
          <p:cNvPr id="4" name="Imagen 3" descr="Captura de pantalla de computadora&#10;&#10;El contenido generado por IA puede ser incorrecto.">
            <a:extLst>
              <a:ext uri="{FF2B5EF4-FFF2-40B4-BE49-F238E27FC236}">
                <a16:creationId xmlns:a16="http://schemas.microsoft.com/office/drawing/2014/main" id="{E3E066E0-536A-7587-1B22-DAA0E3CE79A4}"/>
              </a:ext>
            </a:extLst>
          </p:cNvPr>
          <p:cNvPicPr>
            <a:picLocks noChangeAspect="1"/>
          </p:cNvPicPr>
          <p:nvPr/>
        </p:nvPicPr>
        <p:blipFill>
          <a:blip r:embed="rId3"/>
          <a:stretch>
            <a:fillRect/>
          </a:stretch>
        </p:blipFill>
        <p:spPr>
          <a:xfrm>
            <a:off x="6167503" y="348552"/>
            <a:ext cx="5761829" cy="6047852"/>
          </a:xfrm>
          <a:prstGeom prst="rect">
            <a:avLst/>
          </a:prstGeom>
        </p:spPr>
      </p:pic>
      <p:sp>
        <p:nvSpPr>
          <p:cNvPr id="5" name="Rectángulo 4">
            <a:extLst>
              <a:ext uri="{FF2B5EF4-FFF2-40B4-BE49-F238E27FC236}">
                <a16:creationId xmlns:a16="http://schemas.microsoft.com/office/drawing/2014/main" id="{9EB13947-F203-F678-04BE-E07E7E2FBAC9}"/>
              </a:ext>
            </a:extLst>
          </p:cNvPr>
          <p:cNvSpPr/>
          <p:nvPr/>
        </p:nvSpPr>
        <p:spPr>
          <a:xfrm>
            <a:off x="6842907" y="5835580"/>
            <a:ext cx="509362" cy="349181"/>
          </a:xfrm>
          <a:prstGeom prst="rect">
            <a:avLst/>
          </a:prstGeom>
          <a:noFill/>
          <a:ln>
            <a:solidFill>
              <a:schemeClr val="accent1">
                <a:lumMod val="60000"/>
                <a:lumOff val="4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s-ES"/>
          </a:p>
        </p:txBody>
      </p:sp>
    </p:spTree>
    <p:extLst>
      <p:ext uri="{BB962C8B-B14F-4D97-AF65-F5344CB8AC3E}">
        <p14:creationId xmlns:p14="http://schemas.microsoft.com/office/powerpoint/2010/main" val="19388497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A60486-1391-4F35-EA54-6AE1D7BFA5B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B0E5C44-52E6-BFC0-A88F-06ECE566C039}"/>
              </a:ext>
            </a:extLst>
          </p:cNvPr>
          <p:cNvSpPr>
            <a:spLocks noGrp="1"/>
          </p:cNvSpPr>
          <p:nvPr>
            <p:ph type="title"/>
          </p:nvPr>
        </p:nvSpPr>
        <p:spPr>
          <a:xfrm>
            <a:off x="609440" y="199600"/>
            <a:ext cx="10969943" cy="685800"/>
          </a:xfrm>
        </p:spPr>
        <p:txBody>
          <a:bodyPr/>
          <a:lstStyle/>
          <a:p>
            <a:r>
              <a:rPr lang="en-US" sz="3550"/>
              <a:t>Attach Files</a:t>
            </a:r>
            <a:endParaRPr lang="es-ES"/>
          </a:p>
        </p:txBody>
      </p:sp>
      <p:sp>
        <p:nvSpPr>
          <p:cNvPr id="24" name="TextBox 4">
            <a:extLst>
              <a:ext uri="{FF2B5EF4-FFF2-40B4-BE49-F238E27FC236}">
                <a16:creationId xmlns:a16="http://schemas.microsoft.com/office/drawing/2014/main" id="{BC47FC05-5628-9124-A4CE-175562E1136E}"/>
              </a:ext>
            </a:extLst>
          </p:cNvPr>
          <p:cNvSpPr txBox="1"/>
          <p:nvPr/>
        </p:nvSpPr>
        <p:spPr>
          <a:xfrm>
            <a:off x="429436" y="1112460"/>
            <a:ext cx="11387974" cy="646331"/>
          </a:xfrm>
          <a:prstGeom prst="rect">
            <a:avLst/>
          </a:prstGeom>
          <a:noFill/>
        </p:spPr>
        <p:txBody>
          <a:bodyPr wrap="square" lIns="91440" tIns="45720" rIns="91440" bIns="45720" rtlCol="0" anchor="t">
            <a:spAutoFit/>
          </a:bodyPr>
          <a:lstStyle/>
          <a:p>
            <a:r>
              <a:rPr lang="es-CO" err="1">
                <a:latin typeface="CiscoSansTT Light"/>
                <a:ea typeface="ＭＳ Ｐゴシック"/>
              </a:rPr>
              <a:t>Start</a:t>
            </a:r>
            <a:r>
              <a:rPr lang="es-CO">
                <a:latin typeface="CiscoSansTT Light"/>
                <a:ea typeface="ＭＳ Ｐゴシック"/>
              </a:rPr>
              <a:t> a new chat </a:t>
            </a:r>
            <a:r>
              <a:rPr lang="es-CO" err="1">
                <a:latin typeface="CiscoSansTT Light"/>
                <a:ea typeface="ＭＳ Ｐゴシック"/>
              </a:rPr>
              <a:t>session</a:t>
            </a:r>
            <a:r>
              <a:rPr lang="es-CO">
                <a:latin typeface="CiscoSansTT Light"/>
                <a:ea typeface="ＭＳ Ｐゴシック"/>
              </a:rPr>
              <a:t> </a:t>
            </a:r>
            <a:r>
              <a:rPr lang="es-CO" err="1">
                <a:latin typeface="CiscoSansTT Light"/>
                <a:ea typeface="ＭＳ Ｐゴシック"/>
              </a:rPr>
              <a:t>based</a:t>
            </a:r>
            <a:r>
              <a:rPr lang="es-CO">
                <a:latin typeface="CiscoSansTT Light"/>
                <a:ea typeface="ＭＳ Ｐゴシック"/>
              </a:rPr>
              <a:t> </a:t>
            </a:r>
            <a:r>
              <a:rPr lang="es-CO" err="1">
                <a:latin typeface="CiscoSansTT Light"/>
                <a:ea typeface="ＭＳ Ｐゴシック"/>
              </a:rPr>
              <a:t>on</a:t>
            </a:r>
            <a:r>
              <a:rPr lang="es-CO">
                <a:latin typeface="CiscoSansTT Light"/>
                <a:ea typeface="ＭＳ Ｐゴシック"/>
              </a:rPr>
              <a:t> a </a:t>
            </a:r>
            <a:r>
              <a:rPr lang="es-CO" err="1">
                <a:latin typeface="CiscoSansTT Light"/>
                <a:ea typeface="ＭＳ Ｐゴシック"/>
              </a:rPr>
              <a:t>document</a:t>
            </a:r>
            <a:r>
              <a:rPr lang="es-CO">
                <a:latin typeface="CiscoSansTT Light"/>
                <a:ea typeface="ＭＳ Ｐゴシック"/>
              </a:rPr>
              <a:t>. </a:t>
            </a:r>
            <a:r>
              <a:rPr lang="es-CO" err="1">
                <a:latin typeface="CiscoSansTT Light"/>
                <a:ea typeface="ＭＳ Ｐゴシック"/>
              </a:rPr>
              <a:t>Prompt</a:t>
            </a:r>
            <a:r>
              <a:rPr lang="es-CO">
                <a:latin typeface="CiscoSansTT Light"/>
                <a:ea typeface="ＭＳ Ｐゴシック"/>
              </a:rPr>
              <a:t> </a:t>
            </a:r>
            <a:r>
              <a:rPr lang="es-CO" err="1">
                <a:latin typeface="CiscoSansTT Light"/>
                <a:ea typeface="ＭＳ Ｐゴシック"/>
              </a:rPr>
              <a:t>the</a:t>
            </a:r>
            <a:r>
              <a:rPr lang="es-CO">
                <a:latin typeface="CiscoSansTT Light"/>
                <a:ea typeface="ＭＳ Ｐゴシック"/>
              </a:rPr>
              <a:t> LLM </a:t>
            </a:r>
            <a:r>
              <a:rPr lang="es-CO" err="1">
                <a:latin typeface="CiscoSansTT Light"/>
                <a:ea typeface="ＭＳ Ｐゴシック"/>
              </a:rPr>
              <a:t>for</a:t>
            </a:r>
            <a:r>
              <a:rPr lang="es-CO">
                <a:latin typeface="CiscoSansTT Light"/>
                <a:ea typeface="ＭＳ Ｐゴシック"/>
              </a:rPr>
              <a:t> </a:t>
            </a:r>
            <a:r>
              <a:rPr lang="es-CO" err="1">
                <a:latin typeface="CiscoSansTT Light"/>
                <a:ea typeface="ＭＳ Ｐゴシック"/>
              </a:rPr>
              <a:t>it</a:t>
            </a:r>
            <a:r>
              <a:rPr lang="es-CO">
                <a:latin typeface="CiscoSansTT Light"/>
                <a:ea typeface="ＭＳ Ｐゴシック"/>
              </a:rPr>
              <a:t> </a:t>
            </a:r>
            <a:r>
              <a:rPr lang="es-CO" err="1">
                <a:latin typeface="CiscoSansTT Light"/>
                <a:ea typeface="ＭＳ Ｐゴシック"/>
              </a:rPr>
              <a:t>to</a:t>
            </a:r>
            <a:r>
              <a:rPr lang="es-CO">
                <a:latin typeface="CiscoSansTT Light"/>
                <a:ea typeface="ＭＳ Ｐゴシック"/>
              </a:rPr>
              <a:t> full </a:t>
            </a:r>
            <a:r>
              <a:rPr lang="es-CO" err="1">
                <a:latin typeface="CiscoSansTT Light"/>
                <a:ea typeface="ＭＳ Ｐゴシック"/>
              </a:rPr>
              <a:t>focus</a:t>
            </a:r>
            <a:r>
              <a:rPr lang="es-CO">
                <a:latin typeface="CiscoSansTT Light"/>
                <a:ea typeface="ＭＳ Ｐゴシック"/>
              </a:rPr>
              <a:t> </a:t>
            </a:r>
            <a:r>
              <a:rPr lang="es-CO" err="1">
                <a:latin typeface="CiscoSansTT Light"/>
                <a:ea typeface="ＭＳ Ｐゴシック"/>
              </a:rPr>
              <a:t>on</a:t>
            </a:r>
            <a:r>
              <a:rPr lang="es-CO">
                <a:latin typeface="CiscoSansTT Light"/>
                <a:ea typeface="ＭＳ Ｐゴシック"/>
              </a:rPr>
              <a:t> </a:t>
            </a:r>
            <a:r>
              <a:rPr lang="es-CO" err="1">
                <a:latin typeface="CiscoSansTT Light"/>
                <a:ea typeface="ＭＳ Ｐゴシック"/>
              </a:rPr>
              <a:t>the</a:t>
            </a:r>
            <a:r>
              <a:rPr lang="es-CO">
                <a:latin typeface="CiscoSansTT Light"/>
                <a:ea typeface="ＭＳ Ｐゴシック"/>
              </a:rPr>
              <a:t> </a:t>
            </a:r>
            <a:r>
              <a:rPr lang="es-CO" err="1">
                <a:latin typeface="CiscoSansTT Light"/>
                <a:ea typeface="ＭＳ Ｐゴシック"/>
              </a:rPr>
              <a:t>provided</a:t>
            </a:r>
            <a:r>
              <a:rPr lang="es-CO">
                <a:latin typeface="CiscoSansTT Light"/>
                <a:ea typeface="ＭＳ Ｐゴシック"/>
              </a:rPr>
              <a:t> </a:t>
            </a:r>
            <a:r>
              <a:rPr lang="es-CO" err="1">
                <a:latin typeface="CiscoSansTT Light"/>
                <a:ea typeface="ＭＳ Ｐゴシック"/>
              </a:rPr>
              <a:t>information</a:t>
            </a:r>
            <a:r>
              <a:rPr lang="es-CO">
                <a:latin typeface="CiscoSansTT Light"/>
                <a:ea typeface="ＭＳ Ｐゴシック"/>
              </a:rPr>
              <a:t>, </a:t>
            </a:r>
            <a:r>
              <a:rPr lang="es-CO" err="1">
                <a:latin typeface="CiscoSansTT Light"/>
                <a:ea typeface="ＭＳ Ｐゴシック"/>
              </a:rPr>
              <a:t>prompt</a:t>
            </a:r>
            <a:r>
              <a:rPr lang="es-CO">
                <a:latin typeface="CiscoSansTT Light"/>
                <a:ea typeface="ＭＳ Ｐゴシック"/>
              </a:rPr>
              <a:t> rules </a:t>
            </a:r>
            <a:r>
              <a:rPr lang="es-CO" err="1">
                <a:latin typeface="CiscoSansTT Light"/>
                <a:ea typeface="ＭＳ Ｐゴシック"/>
              </a:rPr>
              <a:t>for</a:t>
            </a:r>
            <a:r>
              <a:rPr lang="es-CO">
                <a:latin typeface="CiscoSansTT Light"/>
                <a:ea typeface="ＭＳ Ｐゴシック"/>
              </a:rPr>
              <a:t> </a:t>
            </a:r>
            <a:r>
              <a:rPr lang="es-CO" err="1">
                <a:latin typeface="CiscoSansTT Light"/>
                <a:ea typeface="ＭＳ Ｐゴシック"/>
              </a:rPr>
              <a:t>the</a:t>
            </a:r>
            <a:r>
              <a:rPr lang="es-CO">
                <a:latin typeface="CiscoSansTT Light"/>
                <a:ea typeface="ＭＳ Ｐゴシック"/>
              </a:rPr>
              <a:t> LLM, </a:t>
            </a:r>
            <a:r>
              <a:rPr lang="es-CO" err="1">
                <a:latin typeface="CiscoSansTT Light"/>
                <a:ea typeface="ＭＳ Ｐゴシック"/>
              </a:rPr>
              <a:t>for</a:t>
            </a:r>
            <a:r>
              <a:rPr lang="es-CO">
                <a:latin typeface="CiscoSansTT Light"/>
                <a:ea typeface="ＭＳ Ｐゴシック"/>
              </a:rPr>
              <a:t> </a:t>
            </a:r>
            <a:r>
              <a:rPr lang="es-CO" err="1">
                <a:latin typeface="CiscoSansTT Light"/>
                <a:ea typeface="ＭＳ Ｐゴシック"/>
              </a:rPr>
              <a:t>it</a:t>
            </a:r>
            <a:r>
              <a:rPr lang="es-CO">
                <a:latin typeface="CiscoSansTT Light"/>
                <a:ea typeface="ＭＳ Ｐゴシック"/>
              </a:rPr>
              <a:t> </a:t>
            </a:r>
            <a:r>
              <a:rPr lang="es-CO" err="1">
                <a:latin typeface="CiscoSansTT Light"/>
                <a:ea typeface="ＭＳ Ｐゴシック"/>
              </a:rPr>
              <a:t>to</a:t>
            </a:r>
            <a:r>
              <a:rPr lang="es-CO">
                <a:latin typeface="CiscoSansTT Light"/>
                <a:ea typeface="ＭＳ Ｐゴシック"/>
              </a:rPr>
              <a:t> </a:t>
            </a:r>
            <a:r>
              <a:rPr lang="es-CO" err="1">
                <a:latin typeface="CiscoSansTT Light"/>
                <a:ea typeface="ＭＳ Ｐゴシック"/>
              </a:rPr>
              <a:t>not</a:t>
            </a:r>
            <a:r>
              <a:rPr lang="es-CO">
                <a:latin typeface="CiscoSansTT Light"/>
                <a:ea typeface="ＭＳ Ｐゴシック"/>
              </a:rPr>
              <a:t> </a:t>
            </a:r>
            <a:r>
              <a:rPr lang="es-CO" err="1">
                <a:latin typeface="CiscoSansTT Light"/>
                <a:ea typeface="ＭＳ Ｐゴシック"/>
              </a:rPr>
              <a:t>hallucinate</a:t>
            </a:r>
            <a:r>
              <a:rPr lang="es-CO">
                <a:latin typeface="CiscoSansTT Light"/>
                <a:ea typeface="ＭＳ Ｐゴシック"/>
              </a:rPr>
              <a:t> </a:t>
            </a:r>
            <a:r>
              <a:rPr lang="es-CO" err="1">
                <a:latin typeface="CiscoSansTT Light"/>
                <a:ea typeface="ＭＳ Ｐゴシック"/>
              </a:rPr>
              <a:t>or</a:t>
            </a:r>
            <a:r>
              <a:rPr lang="es-CO">
                <a:latin typeface="CiscoSansTT Light"/>
                <a:ea typeface="ＭＳ Ｐゴシック"/>
              </a:rPr>
              <a:t> </a:t>
            </a:r>
            <a:r>
              <a:rPr lang="es-CO" err="1">
                <a:latin typeface="CiscoSansTT Light"/>
                <a:ea typeface="ＭＳ Ｐゴシック"/>
              </a:rPr>
              <a:t>infer</a:t>
            </a:r>
            <a:r>
              <a:rPr lang="es-CO">
                <a:latin typeface="CiscoSansTT Light"/>
                <a:ea typeface="ＭＳ Ｐゴシック"/>
              </a:rPr>
              <a:t>.  </a:t>
            </a:r>
          </a:p>
        </p:txBody>
      </p:sp>
      <p:pic>
        <p:nvPicPr>
          <p:cNvPr id="3" name="Imagen 2" descr="Texto&#10;&#10;El contenido generado por IA puede ser incorrecto.">
            <a:extLst>
              <a:ext uri="{FF2B5EF4-FFF2-40B4-BE49-F238E27FC236}">
                <a16:creationId xmlns:a16="http://schemas.microsoft.com/office/drawing/2014/main" id="{70CCBB50-3894-7D19-FD33-665E88823C37}"/>
              </a:ext>
            </a:extLst>
          </p:cNvPr>
          <p:cNvPicPr>
            <a:picLocks noChangeAspect="1"/>
          </p:cNvPicPr>
          <p:nvPr/>
        </p:nvPicPr>
        <p:blipFill>
          <a:blip r:embed="rId3"/>
          <a:stretch>
            <a:fillRect/>
          </a:stretch>
        </p:blipFill>
        <p:spPr>
          <a:xfrm>
            <a:off x="1258121" y="2008822"/>
            <a:ext cx="9673534" cy="4023360"/>
          </a:xfrm>
          <a:prstGeom prst="rect">
            <a:avLst/>
          </a:prstGeom>
        </p:spPr>
      </p:pic>
    </p:spTree>
    <p:extLst>
      <p:ext uri="{BB962C8B-B14F-4D97-AF65-F5344CB8AC3E}">
        <p14:creationId xmlns:p14="http://schemas.microsoft.com/office/powerpoint/2010/main" val="14184644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8D231E-41FB-AB72-3946-0D497FE35B8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BF9047E-0BF4-9117-9CD5-EADF6B3C24EB}"/>
              </a:ext>
            </a:extLst>
          </p:cNvPr>
          <p:cNvSpPr>
            <a:spLocks noGrp="1"/>
          </p:cNvSpPr>
          <p:nvPr>
            <p:ph type="title"/>
          </p:nvPr>
        </p:nvSpPr>
        <p:spPr>
          <a:xfrm>
            <a:off x="609440" y="199600"/>
            <a:ext cx="10969943" cy="685800"/>
          </a:xfrm>
        </p:spPr>
        <p:txBody>
          <a:bodyPr/>
          <a:lstStyle/>
          <a:p>
            <a:r>
              <a:rPr lang="en-US" sz="3550"/>
              <a:t>Prompt the LLM</a:t>
            </a:r>
          </a:p>
        </p:txBody>
      </p:sp>
      <p:sp>
        <p:nvSpPr>
          <p:cNvPr id="24" name="TextBox 4">
            <a:extLst>
              <a:ext uri="{FF2B5EF4-FFF2-40B4-BE49-F238E27FC236}">
                <a16:creationId xmlns:a16="http://schemas.microsoft.com/office/drawing/2014/main" id="{BEECD97D-1D87-7053-4D09-88AF12367485}"/>
              </a:ext>
            </a:extLst>
          </p:cNvPr>
          <p:cNvSpPr txBox="1"/>
          <p:nvPr/>
        </p:nvSpPr>
        <p:spPr>
          <a:xfrm>
            <a:off x="429436" y="1112460"/>
            <a:ext cx="11387974" cy="646331"/>
          </a:xfrm>
          <a:prstGeom prst="rect">
            <a:avLst/>
          </a:prstGeom>
          <a:noFill/>
        </p:spPr>
        <p:txBody>
          <a:bodyPr wrap="square" lIns="91440" tIns="45720" rIns="91440" bIns="45720" rtlCol="0" anchor="t">
            <a:spAutoFit/>
          </a:bodyPr>
          <a:lstStyle/>
          <a:p>
            <a:r>
              <a:rPr lang="es-CO" err="1">
                <a:latin typeface="CiscoSansTT Light"/>
                <a:ea typeface="ＭＳ Ｐゴシック"/>
              </a:rPr>
              <a:t>Start</a:t>
            </a:r>
            <a:r>
              <a:rPr lang="es-CO">
                <a:latin typeface="CiscoSansTT Light"/>
                <a:ea typeface="ＭＳ Ｐゴシック"/>
              </a:rPr>
              <a:t> a RAG </a:t>
            </a:r>
            <a:r>
              <a:rPr lang="es-CO" err="1">
                <a:latin typeface="CiscoSansTT Light"/>
                <a:ea typeface="ＭＳ Ｐゴシック"/>
              </a:rPr>
              <a:t>session</a:t>
            </a:r>
            <a:r>
              <a:rPr lang="es-CO">
                <a:latin typeface="CiscoSansTT Light"/>
                <a:ea typeface="ＭＳ Ｐゴシック"/>
              </a:rPr>
              <a:t> and </a:t>
            </a:r>
            <a:r>
              <a:rPr lang="es-CO" err="1">
                <a:latin typeface="CiscoSansTT Light"/>
                <a:ea typeface="ＭＳ Ｐゴシック"/>
              </a:rPr>
              <a:t>find</a:t>
            </a:r>
            <a:r>
              <a:rPr lang="es-CO">
                <a:latin typeface="CiscoSansTT Light"/>
                <a:ea typeface="ＭＳ Ｐゴシック"/>
              </a:rPr>
              <a:t> </a:t>
            </a:r>
            <a:r>
              <a:rPr lang="es-CO" err="1">
                <a:latin typeface="CiscoSansTT Light"/>
                <a:ea typeface="ＭＳ Ｐゴシック"/>
              </a:rPr>
              <a:t>the</a:t>
            </a:r>
            <a:r>
              <a:rPr lang="es-CO">
                <a:latin typeface="CiscoSansTT Light"/>
                <a:ea typeface="ＭＳ Ｐゴシック"/>
              </a:rPr>
              <a:t> </a:t>
            </a:r>
            <a:r>
              <a:rPr lang="es-CO" err="1">
                <a:latin typeface="CiscoSansTT Light"/>
                <a:ea typeface="ＭＳ Ｐゴシック"/>
              </a:rPr>
              <a:t>differences</a:t>
            </a:r>
            <a:r>
              <a:rPr lang="es-CO">
                <a:latin typeface="CiscoSansTT Light"/>
                <a:ea typeface="ＭＳ Ｐゴシック"/>
              </a:rPr>
              <a:t>, </a:t>
            </a:r>
            <a:r>
              <a:rPr lang="es-CO" err="1">
                <a:latin typeface="CiscoSansTT Light"/>
                <a:ea typeface="ＭＳ Ｐゴシック"/>
              </a:rPr>
              <a:t>the</a:t>
            </a:r>
            <a:r>
              <a:rPr lang="es-CO">
                <a:latin typeface="CiscoSansTT Light"/>
                <a:ea typeface="ＭＳ Ｐゴシック"/>
              </a:rPr>
              <a:t> LLM </a:t>
            </a:r>
            <a:r>
              <a:rPr lang="es-CO" err="1">
                <a:latin typeface="CiscoSansTT Light"/>
                <a:ea typeface="ＭＳ Ｐゴシック"/>
              </a:rPr>
              <a:t>gives</a:t>
            </a:r>
            <a:r>
              <a:rPr lang="es-CO">
                <a:latin typeface="CiscoSansTT Light"/>
                <a:ea typeface="ＭＳ Ｐゴシック"/>
              </a:rPr>
              <a:t> </a:t>
            </a:r>
            <a:r>
              <a:rPr lang="es-CO" err="1">
                <a:latin typeface="CiscoSansTT Light"/>
                <a:ea typeface="ＭＳ Ｐゴシック"/>
              </a:rPr>
              <a:t>you</a:t>
            </a:r>
            <a:r>
              <a:rPr lang="es-CO">
                <a:latin typeface="CiscoSansTT Light"/>
                <a:ea typeface="ＭＳ Ｐゴシック"/>
              </a:rPr>
              <a:t> concrete and real </a:t>
            </a:r>
            <a:r>
              <a:rPr lang="es-CO" err="1">
                <a:latin typeface="CiscoSansTT Light"/>
                <a:ea typeface="ＭＳ Ｐゴシック"/>
              </a:rPr>
              <a:t>answers</a:t>
            </a:r>
            <a:r>
              <a:rPr lang="es-CO">
                <a:latin typeface="CiscoSansTT Light"/>
                <a:ea typeface="ＭＳ Ｐゴシック"/>
              </a:rPr>
              <a:t> </a:t>
            </a:r>
            <a:r>
              <a:rPr lang="es-CO" err="1">
                <a:latin typeface="CiscoSansTT Light"/>
                <a:ea typeface="ＭＳ Ｐゴシック"/>
              </a:rPr>
              <a:t>based</a:t>
            </a:r>
            <a:r>
              <a:rPr lang="es-CO">
                <a:latin typeface="CiscoSansTT Light"/>
                <a:ea typeface="ＭＳ Ｐゴシック"/>
              </a:rPr>
              <a:t> </a:t>
            </a:r>
            <a:r>
              <a:rPr lang="es-CO" err="1">
                <a:latin typeface="CiscoSansTT Light"/>
                <a:ea typeface="ＭＳ Ｐゴシック"/>
              </a:rPr>
              <a:t>on</a:t>
            </a:r>
            <a:r>
              <a:rPr lang="es-CO">
                <a:latin typeface="CiscoSansTT Light"/>
                <a:ea typeface="ＭＳ Ｐゴシック"/>
              </a:rPr>
              <a:t> </a:t>
            </a:r>
            <a:r>
              <a:rPr lang="es-CO" err="1">
                <a:latin typeface="CiscoSansTT Light"/>
                <a:ea typeface="ＭＳ Ｐゴシック"/>
              </a:rPr>
              <a:t>the</a:t>
            </a:r>
            <a:r>
              <a:rPr lang="es-CO">
                <a:latin typeface="CiscoSansTT Light"/>
                <a:ea typeface="ＭＳ Ｐゴシック"/>
              </a:rPr>
              <a:t> </a:t>
            </a:r>
            <a:r>
              <a:rPr lang="es-CO" err="1">
                <a:latin typeface="CiscoSansTT Light"/>
                <a:ea typeface="ＭＳ Ｐゴシック"/>
              </a:rPr>
              <a:t>docuemnt</a:t>
            </a:r>
            <a:r>
              <a:rPr lang="es-CO">
                <a:latin typeface="CiscoSansTT Light"/>
                <a:ea typeface="ＭＳ Ｐゴシック"/>
              </a:rPr>
              <a:t> </a:t>
            </a:r>
            <a:r>
              <a:rPr lang="es-CO" err="1">
                <a:latin typeface="CiscoSansTT Light"/>
                <a:ea typeface="ＭＳ Ｐゴシック"/>
              </a:rPr>
              <a:t>provided</a:t>
            </a:r>
            <a:r>
              <a:rPr lang="es-CO">
                <a:latin typeface="CiscoSansTT Light"/>
                <a:ea typeface="ＭＳ Ｐゴシック"/>
              </a:rPr>
              <a:t>.</a:t>
            </a:r>
          </a:p>
        </p:txBody>
      </p:sp>
      <p:pic>
        <p:nvPicPr>
          <p:cNvPr id="4" name="Imagen 3" descr="Interfaz de usuario gráfica, Texto&#10;&#10;El contenido generado por IA puede ser incorrecto.">
            <a:extLst>
              <a:ext uri="{FF2B5EF4-FFF2-40B4-BE49-F238E27FC236}">
                <a16:creationId xmlns:a16="http://schemas.microsoft.com/office/drawing/2014/main" id="{D2AEA803-AEF7-D0C1-BAFA-B91D3C005C4B}"/>
              </a:ext>
            </a:extLst>
          </p:cNvPr>
          <p:cNvPicPr>
            <a:picLocks noChangeAspect="1"/>
          </p:cNvPicPr>
          <p:nvPr/>
        </p:nvPicPr>
        <p:blipFill>
          <a:blip r:embed="rId3"/>
          <a:stretch>
            <a:fillRect/>
          </a:stretch>
        </p:blipFill>
        <p:spPr>
          <a:xfrm>
            <a:off x="169528" y="1902143"/>
            <a:ext cx="6313464" cy="2419350"/>
          </a:xfrm>
          <a:prstGeom prst="rect">
            <a:avLst/>
          </a:prstGeom>
        </p:spPr>
      </p:pic>
      <p:pic>
        <p:nvPicPr>
          <p:cNvPr id="5" name="Imagen 4" descr="Interfaz de usuario gráfica, Texto, Aplicación&#10;&#10;El contenido generado por IA puede ser incorrecto.">
            <a:extLst>
              <a:ext uri="{FF2B5EF4-FFF2-40B4-BE49-F238E27FC236}">
                <a16:creationId xmlns:a16="http://schemas.microsoft.com/office/drawing/2014/main" id="{542A2416-F8D9-D252-C4F0-A6542805C6BD}"/>
              </a:ext>
            </a:extLst>
          </p:cNvPr>
          <p:cNvPicPr>
            <a:picLocks noChangeAspect="1"/>
          </p:cNvPicPr>
          <p:nvPr/>
        </p:nvPicPr>
        <p:blipFill>
          <a:blip r:embed="rId4"/>
          <a:stretch>
            <a:fillRect/>
          </a:stretch>
        </p:blipFill>
        <p:spPr>
          <a:xfrm>
            <a:off x="1395268" y="2624137"/>
            <a:ext cx="6553469" cy="2295526"/>
          </a:xfrm>
          <a:prstGeom prst="rect">
            <a:avLst/>
          </a:prstGeom>
        </p:spPr>
      </p:pic>
      <p:pic>
        <p:nvPicPr>
          <p:cNvPr id="6" name="Imagen 5" descr="Texto&#10;&#10;El contenido generado por IA puede ser incorrecto.">
            <a:extLst>
              <a:ext uri="{FF2B5EF4-FFF2-40B4-BE49-F238E27FC236}">
                <a16:creationId xmlns:a16="http://schemas.microsoft.com/office/drawing/2014/main" id="{28F702EF-63A6-68AF-4476-7713B143D5D7}"/>
              </a:ext>
            </a:extLst>
          </p:cNvPr>
          <p:cNvPicPr>
            <a:picLocks noChangeAspect="1"/>
          </p:cNvPicPr>
          <p:nvPr/>
        </p:nvPicPr>
        <p:blipFill>
          <a:blip r:embed="rId5"/>
          <a:stretch>
            <a:fillRect/>
          </a:stretch>
        </p:blipFill>
        <p:spPr>
          <a:xfrm>
            <a:off x="3049588" y="3109913"/>
            <a:ext cx="6416324" cy="2301239"/>
          </a:xfrm>
          <a:prstGeom prst="rect">
            <a:avLst/>
          </a:prstGeom>
        </p:spPr>
      </p:pic>
      <p:pic>
        <p:nvPicPr>
          <p:cNvPr id="7" name="Imagen 6" descr="Texto&#10;&#10;El contenido generado por IA puede ser incorrecto.">
            <a:extLst>
              <a:ext uri="{FF2B5EF4-FFF2-40B4-BE49-F238E27FC236}">
                <a16:creationId xmlns:a16="http://schemas.microsoft.com/office/drawing/2014/main" id="{D0F386F5-9F57-F049-5B6F-711660194A71}"/>
              </a:ext>
            </a:extLst>
          </p:cNvPr>
          <p:cNvPicPr>
            <a:picLocks noChangeAspect="1"/>
          </p:cNvPicPr>
          <p:nvPr/>
        </p:nvPicPr>
        <p:blipFill>
          <a:blip r:embed="rId6"/>
          <a:stretch>
            <a:fillRect/>
          </a:stretch>
        </p:blipFill>
        <p:spPr>
          <a:xfrm>
            <a:off x="5398208" y="3675697"/>
            <a:ext cx="6313465" cy="2241233"/>
          </a:xfrm>
          <a:prstGeom prst="rect">
            <a:avLst/>
          </a:prstGeom>
        </p:spPr>
      </p:pic>
    </p:spTree>
    <p:extLst>
      <p:ext uri="{BB962C8B-B14F-4D97-AF65-F5344CB8AC3E}">
        <p14:creationId xmlns:p14="http://schemas.microsoft.com/office/powerpoint/2010/main" val="17181178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C3CDCA-E1BE-03CB-125C-3609723A404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1C9E7AB-DEC3-F3A2-66AB-DA93025E9E3F}"/>
              </a:ext>
            </a:extLst>
          </p:cNvPr>
          <p:cNvSpPr>
            <a:spLocks noGrp="1"/>
          </p:cNvSpPr>
          <p:nvPr>
            <p:ph type="title"/>
          </p:nvPr>
        </p:nvSpPr>
        <p:spPr>
          <a:xfrm>
            <a:off x="609440" y="199600"/>
            <a:ext cx="10969943" cy="685800"/>
          </a:xfrm>
        </p:spPr>
        <p:txBody>
          <a:bodyPr/>
          <a:lstStyle/>
          <a:p>
            <a:r>
              <a:rPr lang="en-US" sz="3550"/>
              <a:t>LLM Limitations</a:t>
            </a:r>
            <a:endParaRPr lang="es-ES"/>
          </a:p>
        </p:txBody>
      </p:sp>
      <p:sp>
        <p:nvSpPr>
          <p:cNvPr id="24" name="TextBox 4">
            <a:extLst>
              <a:ext uri="{FF2B5EF4-FFF2-40B4-BE49-F238E27FC236}">
                <a16:creationId xmlns:a16="http://schemas.microsoft.com/office/drawing/2014/main" id="{666B26BB-8596-6A86-53D8-1F733C37453A}"/>
              </a:ext>
            </a:extLst>
          </p:cNvPr>
          <p:cNvSpPr txBox="1"/>
          <p:nvPr/>
        </p:nvSpPr>
        <p:spPr>
          <a:xfrm>
            <a:off x="609440" y="1026735"/>
            <a:ext cx="8592943" cy="1754326"/>
          </a:xfrm>
          <a:prstGeom prst="rect">
            <a:avLst/>
          </a:prstGeom>
          <a:noFill/>
        </p:spPr>
        <p:txBody>
          <a:bodyPr wrap="square" lIns="91440" tIns="45720" rIns="91440" bIns="45720" rtlCol="0" anchor="t">
            <a:spAutoFit/>
          </a:bodyPr>
          <a:lstStyle/>
          <a:p>
            <a:pPr marL="285750" indent="-285750">
              <a:buFont typeface="Arial"/>
              <a:buChar char="•"/>
            </a:pPr>
            <a:r>
              <a:rPr lang="es-CO" b="1" err="1">
                <a:latin typeface="+mn-lt"/>
                <a:ea typeface="ＭＳ Ｐゴシック"/>
                <a:cs typeface="CiscoSansTT Light"/>
              </a:rPr>
              <a:t>Outdated</a:t>
            </a:r>
            <a:r>
              <a:rPr lang="es-CO" b="1">
                <a:latin typeface="+mn-lt"/>
                <a:ea typeface="ＭＳ Ｐゴシック"/>
                <a:cs typeface="CiscoSansTT Light"/>
              </a:rPr>
              <a:t> </a:t>
            </a:r>
            <a:r>
              <a:rPr lang="es-CO" b="1" err="1">
                <a:latin typeface="+mn-lt"/>
                <a:ea typeface="ＭＳ Ｐゴシック"/>
                <a:cs typeface="CiscoSansTT Light"/>
              </a:rPr>
              <a:t>Knowledge</a:t>
            </a:r>
            <a:r>
              <a:rPr lang="es-CO" b="1">
                <a:latin typeface="+mn-lt"/>
                <a:ea typeface="ＭＳ Ｐゴシック"/>
                <a:cs typeface="CiscoSansTT Light"/>
              </a:rPr>
              <a:t>: </a:t>
            </a:r>
            <a:r>
              <a:rPr lang="es-CO" err="1">
                <a:latin typeface="+mn-lt"/>
                <a:ea typeface="ＭＳ Ｐゴシック"/>
                <a:cs typeface="CiscoSansTT Light"/>
              </a:rPr>
              <a:t>Trained</a:t>
            </a:r>
            <a:r>
              <a:rPr lang="es-CO">
                <a:latin typeface="+mn-lt"/>
                <a:ea typeface="ＭＳ Ｐゴシック"/>
                <a:cs typeface="CiscoSansTT Light"/>
              </a:rPr>
              <a:t> </a:t>
            </a:r>
            <a:r>
              <a:rPr lang="es-CO" err="1">
                <a:latin typeface="+mn-lt"/>
                <a:ea typeface="ＭＳ Ｐゴシック"/>
                <a:cs typeface="CiscoSansTT Light"/>
              </a:rPr>
              <a:t>on</a:t>
            </a:r>
            <a:r>
              <a:rPr lang="es-CO">
                <a:latin typeface="+mn-lt"/>
                <a:ea typeface="ＭＳ Ｐゴシック"/>
                <a:cs typeface="CiscoSansTT Light"/>
              </a:rPr>
              <a:t> data </a:t>
            </a:r>
            <a:r>
              <a:rPr lang="es-CO" err="1">
                <a:latin typeface="+mn-lt"/>
                <a:ea typeface="ＭＳ Ｐゴシック"/>
                <a:cs typeface="CiscoSansTT Light"/>
              </a:rPr>
              <a:t>from</a:t>
            </a:r>
            <a:r>
              <a:rPr lang="es-CO">
                <a:latin typeface="+mn-lt"/>
                <a:ea typeface="ＭＳ Ｐゴシック"/>
                <a:cs typeface="CiscoSansTT Light"/>
              </a:rPr>
              <a:t> </a:t>
            </a:r>
            <a:r>
              <a:rPr lang="es-CO" err="1">
                <a:latin typeface="+mn-lt"/>
                <a:ea typeface="ＭＳ Ｐゴシック"/>
                <a:cs typeface="CiscoSansTT Light"/>
              </a:rPr>
              <a:t>months</a:t>
            </a:r>
            <a:r>
              <a:rPr lang="es-CO">
                <a:latin typeface="+mn-lt"/>
                <a:ea typeface="ＭＳ Ｐゴシック"/>
                <a:cs typeface="CiscoSansTT Light"/>
              </a:rPr>
              <a:t>/</a:t>
            </a:r>
            <a:r>
              <a:rPr lang="es-CO" err="1">
                <a:latin typeface="+mn-lt"/>
                <a:ea typeface="ＭＳ Ｐゴシック"/>
                <a:cs typeface="CiscoSansTT Light"/>
              </a:rPr>
              <a:t>years</a:t>
            </a:r>
            <a:r>
              <a:rPr lang="es-CO">
                <a:latin typeface="+mn-lt"/>
                <a:ea typeface="ＭＳ Ｐゴシック"/>
                <a:cs typeface="CiscoSansTT Light"/>
              </a:rPr>
              <a:t> </a:t>
            </a:r>
            <a:r>
              <a:rPr lang="es-CO" err="1">
                <a:latin typeface="+mn-lt"/>
                <a:ea typeface="ＭＳ Ｐゴシック"/>
                <a:cs typeface="CiscoSansTT Light"/>
              </a:rPr>
              <a:t>ago</a:t>
            </a:r>
            <a:endParaRPr lang="es-CO" err="1">
              <a:ea typeface="ＭＳ Ｐゴシック"/>
            </a:endParaRPr>
          </a:p>
          <a:p>
            <a:pPr marL="285750" indent="-285750">
              <a:buFont typeface="Arial"/>
              <a:buChar char="•"/>
            </a:pPr>
            <a:r>
              <a:rPr lang="es-CO" b="1">
                <a:latin typeface="+mn-lt"/>
                <a:ea typeface="ＭＳ Ｐゴシック"/>
                <a:cs typeface="CiscoSansTT Light"/>
              </a:rPr>
              <a:t>No Access </a:t>
            </a:r>
            <a:r>
              <a:rPr lang="es-CO" b="1" err="1">
                <a:latin typeface="+mn-lt"/>
                <a:ea typeface="ＭＳ Ｐゴシック"/>
                <a:cs typeface="CiscoSansTT Light"/>
              </a:rPr>
              <a:t>to</a:t>
            </a:r>
            <a:r>
              <a:rPr lang="es-CO" b="1">
                <a:latin typeface="+mn-lt"/>
                <a:ea typeface="ＭＳ Ｐゴシック"/>
                <a:cs typeface="CiscoSansTT Light"/>
              </a:rPr>
              <a:t> </a:t>
            </a:r>
            <a:r>
              <a:rPr lang="es-CO" b="1" err="1">
                <a:latin typeface="+mn-lt"/>
                <a:ea typeface="ＭＳ Ｐゴシック"/>
                <a:cs typeface="CiscoSansTT Light"/>
              </a:rPr>
              <a:t>Your</a:t>
            </a:r>
            <a:r>
              <a:rPr lang="es-CO" b="1">
                <a:latin typeface="+mn-lt"/>
                <a:ea typeface="ＭＳ Ｐゴシック"/>
                <a:cs typeface="CiscoSansTT Light"/>
              </a:rPr>
              <a:t> Data:</a:t>
            </a:r>
            <a:r>
              <a:rPr lang="es-CO">
                <a:latin typeface="+mn-lt"/>
                <a:ea typeface="ＭＳ Ｐゴシック"/>
                <a:cs typeface="CiscoSansTT Light"/>
              </a:rPr>
              <a:t> </a:t>
            </a:r>
            <a:r>
              <a:rPr lang="es-CO" err="1">
                <a:latin typeface="+mn-lt"/>
                <a:ea typeface="ＭＳ Ｐゴシック"/>
                <a:cs typeface="CiscoSansTT Light"/>
              </a:rPr>
              <a:t>Can't</a:t>
            </a:r>
            <a:r>
              <a:rPr lang="es-CO">
                <a:latin typeface="+mn-lt"/>
                <a:ea typeface="ＭＳ Ｐゴシック"/>
                <a:cs typeface="CiscoSansTT Light"/>
              </a:rPr>
              <a:t> </a:t>
            </a:r>
            <a:r>
              <a:rPr lang="es-CO" err="1">
                <a:latin typeface="+mn-lt"/>
                <a:ea typeface="ＭＳ Ｐゴシック"/>
                <a:cs typeface="CiscoSansTT Light"/>
              </a:rPr>
              <a:t>know</a:t>
            </a:r>
            <a:r>
              <a:rPr lang="es-CO">
                <a:latin typeface="+mn-lt"/>
                <a:ea typeface="ＭＳ Ｐゴシック"/>
                <a:cs typeface="CiscoSansTT Light"/>
              </a:rPr>
              <a:t> </a:t>
            </a:r>
            <a:r>
              <a:rPr lang="es-CO" err="1">
                <a:latin typeface="+mn-lt"/>
                <a:ea typeface="ＭＳ Ｐゴシック"/>
                <a:cs typeface="CiscoSansTT Light"/>
              </a:rPr>
              <a:t>about</a:t>
            </a:r>
            <a:r>
              <a:rPr lang="es-CO">
                <a:latin typeface="+mn-lt"/>
                <a:ea typeface="ＭＳ Ｐゴシック"/>
                <a:cs typeface="CiscoSansTT Light"/>
              </a:rPr>
              <a:t> </a:t>
            </a:r>
            <a:r>
              <a:rPr lang="es-CO" err="1">
                <a:latin typeface="+mn-lt"/>
                <a:ea typeface="ＭＳ Ｐゴシック"/>
                <a:cs typeface="CiscoSansTT Light"/>
              </a:rPr>
              <a:t>your</a:t>
            </a:r>
            <a:r>
              <a:rPr lang="es-CO">
                <a:latin typeface="+mn-lt"/>
                <a:ea typeface="ＭＳ Ｐゴシック"/>
                <a:cs typeface="CiscoSansTT Light"/>
              </a:rPr>
              <a:t> </a:t>
            </a:r>
            <a:r>
              <a:rPr lang="es-CO" err="1">
                <a:latin typeface="+mn-lt"/>
                <a:ea typeface="ＭＳ Ｐゴシック"/>
                <a:cs typeface="CiscoSansTT Light"/>
              </a:rPr>
              <a:t>company</a:t>
            </a:r>
            <a:r>
              <a:rPr lang="es-CO">
                <a:latin typeface="+mn-lt"/>
                <a:ea typeface="ＭＳ Ｐゴシック"/>
                <a:cs typeface="CiscoSansTT Light"/>
              </a:rPr>
              <a:t> </a:t>
            </a:r>
            <a:r>
              <a:rPr lang="es-CO" err="1">
                <a:latin typeface="+mn-lt"/>
                <a:ea typeface="ＭＳ Ｐゴシック"/>
                <a:cs typeface="CiscoSansTT Light"/>
              </a:rPr>
              <a:t>docs</a:t>
            </a:r>
            <a:r>
              <a:rPr lang="es-CO">
                <a:latin typeface="+mn-lt"/>
                <a:ea typeface="ＭＳ Ｐゴシック"/>
                <a:cs typeface="CiscoSansTT Light"/>
              </a:rPr>
              <a:t> </a:t>
            </a:r>
            <a:r>
              <a:rPr lang="es-CO" err="1">
                <a:latin typeface="+mn-lt"/>
                <a:ea typeface="ＭＳ Ｐゴシック"/>
                <a:cs typeface="CiscoSansTT Light"/>
              </a:rPr>
              <a:t>or</a:t>
            </a:r>
            <a:r>
              <a:rPr lang="es-CO">
                <a:latin typeface="+mn-lt"/>
                <a:ea typeface="ＭＳ Ｐゴシック"/>
                <a:cs typeface="CiscoSansTT Light"/>
              </a:rPr>
              <a:t> files</a:t>
            </a:r>
            <a:endParaRPr lang="es-CO">
              <a:ea typeface="ＭＳ Ｐゴシック"/>
            </a:endParaRPr>
          </a:p>
          <a:p>
            <a:pPr marL="285750" indent="-285750">
              <a:buFont typeface="Arial"/>
              <a:buChar char="•"/>
            </a:pPr>
            <a:r>
              <a:rPr lang="es-CO" b="1" err="1">
                <a:latin typeface="+mn-lt"/>
                <a:ea typeface="ＭＳ Ｐゴシック"/>
                <a:cs typeface="CiscoSansTT Light"/>
              </a:rPr>
              <a:t>Hallucinations</a:t>
            </a:r>
            <a:r>
              <a:rPr lang="es-CO" b="1">
                <a:latin typeface="+mn-lt"/>
                <a:ea typeface="ＭＳ Ｐゴシック"/>
                <a:cs typeface="CiscoSansTT Light"/>
              </a:rPr>
              <a:t>:</a:t>
            </a:r>
            <a:r>
              <a:rPr lang="es-CO">
                <a:latin typeface="+mn-lt"/>
                <a:ea typeface="ＭＳ Ｐゴシック"/>
                <a:cs typeface="CiscoSansTT Light"/>
              </a:rPr>
              <a:t> </a:t>
            </a:r>
            <a:r>
              <a:rPr lang="es-CO" err="1">
                <a:latin typeface="+mn-lt"/>
                <a:ea typeface="ＭＳ Ｐゴシック"/>
                <a:cs typeface="CiscoSansTT Light"/>
              </a:rPr>
              <a:t>Sometimes</a:t>
            </a:r>
            <a:r>
              <a:rPr lang="es-CO">
                <a:latin typeface="+mn-lt"/>
                <a:ea typeface="ＭＳ Ｐゴシック"/>
                <a:cs typeface="CiscoSansTT Light"/>
              </a:rPr>
              <a:t> "</a:t>
            </a:r>
            <a:r>
              <a:rPr lang="es-CO" err="1">
                <a:latin typeface="+mn-lt"/>
                <a:ea typeface="ＭＳ Ｐゴシック"/>
                <a:cs typeface="CiscoSansTT Light"/>
              </a:rPr>
              <a:t>makes</a:t>
            </a:r>
            <a:r>
              <a:rPr lang="es-CO">
                <a:latin typeface="+mn-lt"/>
                <a:ea typeface="ＭＳ Ｐゴシック"/>
                <a:cs typeface="CiscoSansTT Light"/>
              </a:rPr>
              <a:t> up" </a:t>
            </a:r>
            <a:r>
              <a:rPr lang="es-CO" err="1">
                <a:latin typeface="+mn-lt"/>
                <a:ea typeface="ＭＳ Ｐゴシック"/>
                <a:cs typeface="CiscoSansTT Light"/>
              </a:rPr>
              <a:t>confident-sounding</a:t>
            </a:r>
            <a:r>
              <a:rPr lang="es-CO">
                <a:latin typeface="+mn-lt"/>
                <a:ea typeface="ＭＳ Ｐゴシック"/>
                <a:cs typeface="CiscoSansTT Light"/>
              </a:rPr>
              <a:t> </a:t>
            </a:r>
            <a:r>
              <a:rPr lang="es-CO" err="1">
                <a:latin typeface="+mn-lt"/>
                <a:ea typeface="ＭＳ Ｐゴシック"/>
                <a:cs typeface="CiscoSansTT Light"/>
              </a:rPr>
              <a:t>answers</a:t>
            </a:r>
            <a:endParaRPr lang="es-CO" err="1">
              <a:ea typeface="ＭＳ Ｐゴシック"/>
            </a:endParaRPr>
          </a:p>
          <a:p>
            <a:pPr marL="285750" indent="-285750">
              <a:buFont typeface="Arial"/>
              <a:buChar char="•"/>
            </a:pPr>
            <a:r>
              <a:rPr lang="es-CO" b="1">
                <a:latin typeface="+mn-lt"/>
                <a:ea typeface="ＭＳ Ｐゴシック"/>
                <a:cs typeface="CiscoSansTT Light"/>
              </a:rPr>
              <a:t>No </a:t>
            </a:r>
            <a:r>
              <a:rPr lang="es-CO" b="1" err="1">
                <a:latin typeface="+mn-lt"/>
                <a:ea typeface="ＭＳ Ｐゴシック"/>
                <a:cs typeface="CiscoSansTT Light"/>
              </a:rPr>
              <a:t>Sources</a:t>
            </a:r>
            <a:r>
              <a:rPr lang="es-CO" b="1">
                <a:latin typeface="+mn-lt"/>
                <a:ea typeface="ＭＳ Ｐゴシック"/>
                <a:cs typeface="CiscoSansTT Light"/>
              </a:rPr>
              <a:t>:</a:t>
            </a:r>
            <a:r>
              <a:rPr lang="es-CO">
                <a:latin typeface="+mn-lt"/>
                <a:ea typeface="ＭＳ Ｐゴシック"/>
                <a:cs typeface="CiscoSansTT Light"/>
              </a:rPr>
              <a:t> </a:t>
            </a:r>
            <a:r>
              <a:rPr lang="es-CO" err="1">
                <a:latin typeface="+mn-lt"/>
                <a:ea typeface="ＭＳ Ｐゴシック"/>
                <a:cs typeface="CiscoSansTT Light"/>
              </a:rPr>
              <a:t>Doesn't</a:t>
            </a:r>
            <a:r>
              <a:rPr lang="es-CO">
                <a:latin typeface="+mn-lt"/>
                <a:ea typeface="ＭＳ Ｐゴシック"/>
                <a:cs typeface="CiscoSansTT Light"/>
              </a:rPr>
              <a:t> </a:t>
            </a:r>
            <a:r>
              <a:rPr lang="es-CO" err="1">
                <a:latin typeface="+mn-lt"/>
                <a:ea typeface="ＭＳ Ｐゴシック"/>
                <a:cs typeface="CiscoSansTT Light"/>
              </a:rPr>
              <a:t>tell</a:t>
            </a:r>
            <a:r>
              <a:rPr lang="es-CO">
                <a:latin typeface="+mn-lt"/>
                <a:ea typeface="ＭＳ Ｐゴシック"/>
                <a:cs typeface="CiscoSansTT Light"/>
              </a:rPr>
              <a:t> </a:t>
            </a:r>
            <a:r>
              <a:rPr lang="es-CO" err="1">
                <a:latin typeface="+mn-lt"/>
                <a:ea typeface="ＭＳ Ｐゴシック"/>
                <a:cs typeface="CiscoSansTT Light"/>
              </a:rPr>
              <a:t>you</a:t>
            </a:r>
            <a:r>
              <a:rPr lang="es-CO">
                <a:latin typeface="+mn-lt"/>
                <a:ea typeface="ＭＳ Ｐゴシック"/>
                <a:cs typeface="CiscoSansTT Light"/>
              </a:rPr>
              <a:t> </a:t>
            </a:r>
            <a:r>
              <a:rPr lang="es-CO" err="1">
                <a:latin typeface="+mn-lt"/>
                <a:ea typeface="ＭＳ Ｐゴシック"/>
                <a:cs typeface="CiscoSansTT Light"/>
              </a:rPr>
              <a:t>where</a:t>
            </a:r>
            <a:r>
              <a:rPr lang="es-CO">
                <a:latin typeface="+mn-lt"/>
                <a:ea typeface="ＭＳ Ｐゴシック"/>
                <a:cs typeface="CiscoSansTT Light"/>
              </a:rPr>
              <a:t> </a:t>
            </a:r>
            <a:r>
              <a:rPr lang="es-CO" err="1">
                <a:latin typeface="+mn-lt"/>
                <a:ea typeface="ＭＳ Ｐゴシック"/>
                <a:cs typeface="CiscoSansTT Light"/>
              </a:rPr>
              <a:t>it</a:t>
            </a:r>
            <a:r>
              <a:rPr lang="es-CO">
                <a:latin typeface="+mn-lt"/>
                <a:ea typeface="ＭＳ Ｐゴシック"/>
                <a:cs typeface="CiscoSansTT Light"/>
              </a:rPr>
              <a:t> </a:t>
            </a:r>
            <a:r>
              <a:rPr lang="es-CO" err="1">
                <a:latin typeface="+mn-lt"/>
                <a:ea typeface="ＭＳ Ｐゴシック"/>
                <a:cs typeface="CiscoSansTT Light"/>
              </a:rPr>
              <a:t>got</a:t>
            </a:r>
            <a:r>
              <a:rPr lang="es-CO">
                <a:latin typeface="+mn-lt"/>
                <a:ea typeface="ＭＳ Ｐゴシック"/>
                <a:cs typeface="CiscoSansTT Light"/>
              </a:rPr>
              <a:t> </a:t>
            </a:r>
            <a:r>
              <a:rPr lang="es-CO" err="1">
                <a:latin typeface="+mn-lt"/>
                <a:ea typeface="ＭＳ Ｐゴシック"/>
                <a:cs typeface="CiscoSansTT Light"/>
              </a:rPr>
              <a:t>the</a:t>
            </a:r>
            <a:r>
              <a:rPr lang="es-CO">
                <a:latin typeface="+mn-lt"/>
                <a:ea typeface="ＭＳ Ｐゴシック"/>
                <a:cs typeface="CiscoSansTT Light"/>
              </a:rPr>
              <a:t> </a:t>
            </a:r>
            <a:r>
              <a:rPr lang="es-CO" err="1">
                <a:latin typeface="+mn-lt"/>
                <a:ea typeface="ＭＳ Ｐゴシック"/>
                <a:cs typeface="CiscoSansTT Light"/>
              </a:rPr>
              <a:t>information</a:t>
            </a:r>
            <a:endParaRPr lang="es-CO" err="1">
              <a:ea typeface="ＭＳ Ｐゴシック"/>
            </a:endParaRPr>
          </a:p>
          <a:p>
            <a:endParaRPr lang="es-CO">
              <a:latin typeface="+mn-lt"/>
            </a:endParaRPr>
          </a:p>
          <a:p>
            <a:endParaRPr lang="es-CO">
              <a:latin typeface="+mn-lt"/>
            </a:endParaRPr>
          </a:p>
        </p:txBody>
      </p:sp>
    </p:spTree>
    <p:extLst>
      <p:ext uri="{BB962C8B-B14F-4D97-AF65-F5344CB8AC3E}">
        <p14:creationId xmlns:p14="http://schemas.microsoft.com/office/powerpoint/2010/main" val="22984781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B7426E-2B0F-912F-0B41-00B8EB27888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4EAB322-3758-C62A-8C3D-D0E768878CA9}"/>
              </a:ext>
            </a:extLst>
          </p:cNvPr>
          <p:cNvSpPr>
            <a:spLocks noGrp="1"/>
          </p:cNvSpPr>
          <p:nvPr>
            <p:ph type="title"/>
          </p:nvPr>
        </p:nvSpPr>
        <p:spPr>
          <a:xfrm>
            <a:off x="609440" y="199600"/>
            <a:ext cx="10969943" cy="685800"/>
          </a:xfrm>
        </p:spPr>
        <p:txBody>
          <a:bodyPr/>
          <a:lstStyle/>
          <a:p>
            <a:r>
              <a:rPr lang="en-US" sz="3550"/>
              <a:t>Adding New Rules</a:t>
            </a:r>
          </a:p>
        </p:txBody>
      </p:sp>
      <p:sp>
        <p:nvSpPr>
          <p:cNvPr id="24" name="TextBox 4">
            <a:extLst>
              <a:ext uri="{FF2B5EF4-FFF2-40B4-BE49-F238E27FC236}">
                <a16:creationId xmlns:a16="http://schemas.microsoft.com/office/drawing/2014/main" id="{1AF3FE08-B9CD-913E-C721-CA640B9A7379}"/>
              </a:ext>
            </a:extLst>
          </p:cNvPr>
          <p:cNvSpPr txBox="1"/>
          <p:nvPr/>
        </p:nvSpPr>
        <p:spPr>
          <a:xfrm>
            <a:off x="429436" y="1112460"/>
            <a:ext cx="11387974" cy="646331"/>
          </a:xfrm>
          <a:prstGeom prst="rect">
            <a:avLst/>
          </a:prstGeom>
          <a:noFill/>
        </p:spPr>
        <p:txBody>
          <a:bodyPr wrap="square" lIns="91440" tIns="45720" rIns="91440" bIns="45720" rtlCol="0" anchor="t">
            <a:spAutoFit/>
          </a:bodyPr>
          <a:lstStyle/>
          <a:p>
            <a:r>
              <a:rPr lang="es-CO" err="1">
                <a:latin typeface="CiscoSansTT Light"/>
                <a:ea typeface="ＭＳ Ｐゴシック"/>
              </a:rPr>
              <a:t>What</a:t>
            </a:r>
            <a:r>
              <a:rPr lang="es-CO">
                <a:latin typeface="CiscoSansTT Light"/>
                <a:ea typeface="ＭＳ Ｐゴシック"/>
              </a:rPr>
              <a:t> </a:t>
            </a:r>
            <a:r>
              <a:rPr lang="es-CO" err="1">
                <a:latin typeface="CiscoSansTT Light"/>
                <a:ea typeface="ＭＳ Ｐゴシック"/>
              </a:rPr>
              <a:t>would</a:t>
            </a:r>
            <a:r>
              <a:rPr lang="es-CO">
                <a:latin typeface="CiscoSansTT Light"/>
                <a:ea typeface="ＭＳ Ｐゴシック"/>
              </a:rPr>
              <a:t> </a:t>
            </a:r>
            <a:r>
              <a:rPr lang="es-CO" err="1">
                <a:latin typeface="CiscoSansTT Light"/>
                <a:ea typeface="ＭＳ Ｐゴシック"/>
              </a:rPr>
              <a:t>happen</a:t>
            </a:r>
            <a:r>
              <a:rPr lang="es-CO">
                <a:latin typeface="CiscoSansTT Light"/>
                <a:ea typeface="ＭＳ Ｐゴシック"/>
              </a:rPr>
              <a:t> </a:t>
            </a:r>
            <a:r>
              <a:rPr lang="es-CO" err="1">
                <a:latin typeface="CiscoSansTT Light"/>
                <a:ea typeface="ＭＳ Ｐゴシック"/>
              </a:rPr>
              <a:t>if</a:t>
            </a:r>
            <a:r>
              <a:rPr lang="es-CO">
                <a:latin typeface="CiscoSansTT Light"/>
                <a:ea typeface="ＭＳ Ｐゴシック"/>
              </a:rPr>
              <a:t> </a:t>
            </a:r>
            <a:r>
              <a:rPr lang="es-CO" err="1">
                <a:latin typeface="CiscoSansTT Light"/>
                <a:ea typeface="ＭＳ Ｐゴシック"/>
              </a:rPr>
              <a:t>you</a:t>
            </a:r>
            <a:r>
              <a:rPr lang="es-CO">
                <a:latin typeface="CiscoSansTT Light"/>
                <a:ea typeface="ＭＳ Ｐゴシック"/>
              </a:rPr>
              <a:t> </a:t>
            </a:r>
            <a:r>
              <a:rPr lang="es-CO" err="1">
                <a:latin typeface="CiscoSansTT Light"/>
                <a:ea typeface="ＭＳ Ｐゴシック"/>
              </a:rPr>
              <a:t>prompt</a:t>
            </a:r>
            <a:r>
              <a:rPr lang="es-CO">
                <a:latin typeface="CiscoSansTT Light"/>
                <a:ea typeface="ＭＳ Ｐゴシック"/>
              </a:rPr>
              <a:t> </a:t>
            </a:r>
            <a:r>
              <a:rPr lang="es-CO" err="1">
                <a:latin typeface="CiscoSansTT Light"/>
                <a:ea typeface="ＭＳ Ｐゴシック"/>
              </a:rPr>
              <a:t>the</a:t>
            </a:r>
            <a:r>
              <a:rPr lang="es-CO">
                <a:latin typeface="CiscoSansTT Light"/>
                <a:ea typeface="ＭＳ Ｐゴシック"/>
              </a:rPr>
              <a:t> LLM </a:t>
            </a:r>
            <a:r>
              <a:rPr lang="es-CO" err="1">
                <a:latin typeface="CiscoSansTT Light"/>
                <a:ea typeface="ＭＳ Ｐゴシック"/>
              </a:rPr>
              <a:t>with</a:t>
            </a:r>
            <a:r>
              <a:rPr lang="es-CO">
                <a:latin typeface="CiscoSansTT Light"/>
                <a:ea typeface="ＭＳ Ｐゴシック"/>
              </a:rPr>
              <a:t> </a:t>
            </a:r>
            <a:r>
              <a:rPr lang="es-CO" err="1">
                <a:latin typeface="CiscoSansTT Light"/>
                <a:ea typeface="ＭＳ Ｐゴシック"/>
              </a:rPr>
              <a:t>anything</a:t>
            </a:r>
            <a:r>
              <a:rPr lang="es-CO">
                <a:latin typeface="CiscoSansTT Light"/>
                <a:ea typeface="ＭＳ Ｐゴシック"/>
              </a:rPr>
              <a:t> no </a:t>
            </a:r>
            <a:r>
              <a:rPr lang="es-CO" err="1">
                <a:latin typeface="CiscoSansTT Light"/>
                <a:ea typeface="ＭＳ Ｐゴシック"/>
              </a:rPr>
              <a:t>related</a:t>
            </a:r>
            <a:r>
              <a:rPr lang="es-CO">
                <a:latin typeface="CiscoSansTT Light"/>
                <a:ea typeface="ＭＳ Ｐゴシック"/>
              </a:rPr>
              <a:t> </a:t>
            </a:r>
            <a:r>
              <a:rPr lang="es-CO" err="1">
                <a:latin typeface="CiscoSansTT Light"/>
                <a:ea typeface="ＭＳ Ｐゴシック"/>
              </a:rPr>
              <a:t>with</a:t>
            </a:r>
            <a:r>
              <a:rPr lang="es-CO">
                <a:latin typeface="CiscoSansTT Light"/>
                <a:ea typeface="ＭＳ Ｐゴシック"/>
              </a:rPr>
              <a:t> </a:t>
            </a:r>
            <a:r>
              <a:rPr lang="es-CO" err="1">
                <a:latin typeface="CiscoSansTT Light"/>
                <a:ea typeface="ＭＳ Ｐゴシック"/>
              </a:rPr>
              <a:t>the</a:t>
            </a:r>
            <a:r>
              <a:rPr lang="es-CO">
                <a:latin typeface="CiscoSansTT Light"/>
                <a:ea typeface="ＭＳ Ｐゴシック"/>
              </a:rPr>
              <a:t> </a:t>
            </a:r>
            <a:r>
              <a:rPr lang="es-CO" err="1">
                <a:latin typeface="CiscoSansTT Light"/>
                <a:ea typeface="ＭＳ Ｐゴシック"/>
              </a:rPr>
              <a:t>document</a:t>
            </a:r>
            <a:r>
              <a:rPr lang="es-CO">
                <a:latin typeface="CiscoSansTT Light"/>
                <a:ea typeface="ＭＳ Ｐゴシック"/>
              </a:rPr>
              <a:t>?</a:t>
            </a:r>
            <a:endParaRPr lang="es-CO">
              <a:latin typeface="CiscoSansTT Light"/>
            </a:endParaRPr>
          </a:p>
          <a:p>
            <a:r>
              <a:rPr lang="es-CO" err="1">
                <a:latin typeface="CiscoSansTT Light"/>
                <a:ea typeface="ＭＳ Ｐゴシック"/>
              </a:rPr>
              <a:t>The</a:t>
            </a:r>
            <a:r>
              <a:rPr lang="es-CO">
                <a:latin typeface="CiscoSansTT Light"/>
                <a:ea typeface="ＭＳ Ｐゴシック"/>
              </a:rPr>
              <a:t> LLM </a:t>
            </a:r>
            <a:r>
              <a:rPr lang="es-CO" err="1">
                <a:latin typeface="CiscoSansTT Light"/>
                <a:ea typeface="ＭＳ Ｐゴシック"/>
              </a:rPr>
              <a:t>would</a:t>
            </a:r>
            <a:r>
              <a:rPr lang="es-CO">
                <a:latin typeface="CiscoSansTT Light"/>
                <a:ea typeface="ＭＳ Ｐゴシック"/>
              </a:rPr>
              <a:t> </a:t>
            </a:r>
            <a:r>
              <a:rPr lang="es-CO" err="1">
                <a:latin typeface="CiscoSansTT Light"/>
                <a:ea typeface="ＭＳ Ｐゴシック"/>
              </a:rPr>
              <a:t>hallucinate</a:t>
            </a:r>
            <a:r>
              <a:rPr lang="es-CO">
                <a:latin typeface="CiscoSansTT Light"/>
                <a:ea typeface="ＭＳ Ｐゴシック"/>
              </a:rPr>
              <a:t>, </a:t>
            </a:r>
            <a:r>
              <a:rPr lang="es-CO" err="1">
                <a:latin typeface="CiscoSansTT Light"/>
                <a:ea typeface="ＭＳ Ｐゴシック"/>
              </a:rPr>
              <a:t>infer</a:t>
            </a:r>
            <a:r>
              <a:rPr lang="es-CO">
                <a:latin typeface="CiscoSansTT Light"/>
                <a:ea typeface="ＭＳ Ｐゴシック"/>
              </a:rPr>
              <a:t>, </a:t>
            </a:r>
            <a:r>
              <a:rPr lang="es-CO" err="1">
                <a:latin typeface="CiscoSansTT Light"/>
                <a:ea typeface="ＭＳ Ｐゴシック"/>
              </a:rPr>
              <a:t>or</a:t>
            </a:r>
            <a:r>
              <a:rPr lang="es-CO">
                <a:latin typeface="CiscoSansTT Light"/>
                <a:ea typeface="ＭＳ Ｐゴシック"/>
              </a:rPr>
              <a:t> use </a:t>
            </a:r>
            <a:r>
              <a:rPr lang="es-CO" err="1">
                <a:latin typeface="CiscoSansTT Light"/>
                <a:ea typeface="ＭＳ Ｐゴシック"/>
              </a:rPr>
              <a:t>external</a:t>
            </a:r>
            <a:r>
              <a:rPr lang="es-CO">
                <a:latin typeface="CiscoSansTT Light"/>
                <a:ea typeface="ＭＳ Ｐゴシック"/>
              </a:rPr>
              <a:t> </a:t>
            </a:r>
            <a:r>
              <a:rPr lang="es-CO" err="1">
                <a:latin typeface="CiscoSansTT Light"/>
                <a:ea typeface="ＭＳ Ｐゴシック"/>
              </a:rPr>
              <a:t>informantion</a:t>
            </a:r>
            <a:r>
              <a:rPr lang="es-CO">
                <a:latin typeface="CiscoSansTT Light"/>
                <a:ea typeface="ＭＳ Ｐゴシック"/>
              </a:rPr>
              <a:t>.  </a:t>
            </a:r>
            <a:endParaRPr lang="es-CO"/>
          </a:p>
        </p:txBody>
      </p:sp>
      <p:pic>
        <p:nvPicPr>
          <p:cNvPr id="3" name="Imagen 2">
            <a:extLst>
              <a:ext uri="{FF2B5EF4-FFF2-40B4-BE49-F238E27FC236}">
                <a16:creationId xmlns:a16="http://schemas.microsoft.com/office/drawing/2014/main" id="{6849E999-48CC-589D-D908-53EA57EC204F}"/>
              </a:ext>
            </a:extLst>
          </p:cNvPr>
          <p:cNvPicPr>
            <a:picLocks noChangeAspect="1"/>
          </p:cNvPicPr>
          <p:nvPr/>
        </p:nvPicPr>
        <p:blipFill>
          <a:blip r:embed="rId3"/>
          <a:stretch>
            <a:fillRect/>
          </a:stretch>
        </p:blipFill>
        <p:spPr>
          <a:xfrm>
            <a:off x="2363739" y="2442764"/>
            <a:ext cx="8019214" cy="2867025"/>
          </a:xfrm>
          <a:prstGeom prst="rect">
            <a:avLst/>
          </a:prstGeom>
        </p:spPr>
      </p:pic>
    </p:spTree>
    <p:extLst>
      <p:ext uri="{BB962C8B-B14F-4D97-AF65-F5344CB8AC3E}">
        <p14:creationId xmlns:p14="http://schemas.microsoft.com/office/powerpoint/2010/main" val="12701636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2F7973-0832-85DC-22B6-95A0EBAFFDA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C262B44-6203-DC62-4EDD-C74A840C5332}"/>
              </a:ext>
            </a:extLst>
          </p:cNvPr>
          <p:cNvSpPr>
            <a:spLocks noGrp="1"/>
          </p:cNvSpPr>
          <p:nvPr>
            <p:ph type="title"/>
          </p:nvPr>
        </p:nvSpPr>
        <p:spPr>
          <a:xfrm>
            <a:off x="609440" y="199600"/>
            <a:ext cx="10969943" cy="685800"/>
          </a:xfrm>
        </p:spPr>
        <p:txBody>
          <a:bodyPr/>
          <a:lstStyle/>
          <a:p>
            <a:r>
              <a:rPr lang="en-US" sz="3550"/>
              <a:t>Adding new rules</a:t>
            </a:r>
          </a:p>
        </p:txBody>
      </p:sp>
      <p:sp>
        <p:nvSpPr>
          <p:cNvPr id="24" name="TextBox 4">
            <a:extLst>
              <a:ext uri="{FF2B5EF4-FFF2-40B4-BE49-F238E27FC236}">
                <a16:creationId xmlns:a16="http://schemas.microsoft.com/office/drawing/2014/main" id="{F604A744-99ED-987D-6AE4-E1A6CB2C6D44}"/>
              </a:ext>
            </a:extLst>
          </p:cNvPr>
          <p:cNvSpPr txBox="1"/>
          <p:nvPr/>
        </p:nvSpPr>
        <p:spPr>
          <a:xfrm>
            <a:off x="532295" y="1052453"/>
            <a:ext cx="11387974" cy="369332"/>
          </a:xfrm>
          <a:prstGeom prst="rect">
            <a:avLst/>
          </a:prstGeom>
          <a:noFill/>
        </p:spPr>
        <p:txBody>
          <a:bodyPr wrap="square" lIns="91440" tIns="45720" rIns="91440" bIns="45720" rtlCol="0" anchor="t">
            <a:spAutoFit/>
          </a:bodyPr>
          <a:lstStyle/>
          <a:p>
            <a:r>
              <a:rPr lang="es-CO" err="1">
                <a:latin typeface="CiscoSansTT Light"/>
                <a:ea typeface="ＭＳ Ｐゴシック"/>
              </a:rPr>
              <a:t>Prevent</a:t>
            </a:r>
            <a:r>
              <a:rPr lang="es-CO">
                <a:latin typeface="CiscoSansTT Light"/>
                <a:ea typeface="ＭＳ Ｐゴシック"/>
              </a:rPr>
              <a:t> </a:t>
            </a:r>
            <a:r>
              <a:rPr lang="es-CO" err="1">
                <a:latin typeface="CiscoSansTT Light"/>
                <a:ea typeface="ＭＳ Ｐゴシック"/>
              </a:rPr>
              <a:t>by</a:t>
            </a:r>
            <a:r>
              <a:rPr lang="es-CO">
                <a:latin typeface="CiscoSansTT Light"/>
                <a:ea typeface="ＭＳ Ｐゴシック"/>
              </a:rPr>
              <a:t> </a:t>
            </a:r>
            <a:r>
              <a:rPr lang="es-CO" err="1">
                <a:latin typeface="CiscoSansTT Light"/>
                <a:ea typeface="ＭＳ Ｐゴシック"/>
              </a:rPr>
              <a:t>adding</a:t>
            </a:r>
            <a:r>
              <a:rPr lang="es-CO">
                <a:latin typeface="CiscoSansTT Light"/>
                <a:ea typeface="ＭＳ Ｐゴシック"/>
              </a:rPr>
              <a:t> </a:t>
            </a:r>
            <a:r>
              <a:rPr lang="es-CO" err="1">
                <a:latin typeface="CiscoSansTT Light"/>
                <a:ea typeface="ＭＳ Ｐゴシック"/>
              </a:rPr>
              <a:t>better</a:t>
            </a:r>
            <a:r>
              <a:rPr lang="es-CO">
                <a:latin typeface="CiscoSansTT Light"/>
                <a:ea typeface="ＭＳ Ｐゴシック"/>
              </a:rPr>
              <a:t> rules and </a:t>
            </a:r>
            <a:r>
              <a:rPr lang="es-CO" err="1">
                <a:latin typeface="CiscoSansTT Light"/>
                <a:ea typeface="ＭＳ Ｐゴシック"/>
              </a:rPr>
              <a:t>improving</a:t>
            </a:r>
            <a:r>
              <a:rPr lang="es-CO">
                <a:latin typeface="CiscoSansTT Light"/>
                <a:ea typeface="ＭＳ Ｐゴシック"/>
              </a:rPr>
              <a:t> </a:t>
            </a:r>
            <a:r>
              <a:rPr lang="es-CO" err="1">
                <a:latin typeface="CiscoSansTT Light"/>
                <a:ea typeface="ＭＳ Ｐゴシック"/>
              </a:rPr>
              <a:t>your</a:t>
            </a:r>
            <a:r>
              <a:rPr lang="es-CO">
                <a:latin typeface="CiscoSansTT Light"/>
                <a:ea typeface="ＭＳ Ｐゴシック"/>
              </a:rPr>
              <a:t> </a:t>
            </a:r>
            <a:r>
              <a:rPr lang="es-CO" err="1">
                <a:latin typeface="CiscoSansTT Light"/>
                <a:ea typeface="ＭＳ Ｐゴシック"/>
              </a:rPr>
              <a:t>prompt</a:t>
            </a:r>
            <a:r>
              <a:rPr lang="es-CO">
                <a:latin typeface="CiscoSansTT Light"/>
                <a:ea typeface="ＭＳ Ｐゴシック"/>
              </a:rPr>
              <a:t>.   </a:t>
            </a:r>
            <a:endParaRPr lang="es-CO"/>
          </a:p>
        </p:txBody>
      </p:sp>
      <p:pic>
        <p:nvPicPr>
          <p:cNvPr id="4" name="Imagen 3" descr="Texto&#10;&#10;El contenido generado por IA puede ser incorrecto.">
            <a:extLst>
              <a:ext uri="{FF2B5EF4-FFF2-40B4-BE49-F238E27FC236}">
                <a16:creationId xmlns:a16="http://schemas.microsoft.com/office/drawing/2014/main" id="{3C361442-6EFC-E623-39AF-792C0179D129}"/>
              </a:ext>
            </a:extLst>
          </p:cNvPr>
          <p:cNvPicPr>
            <a:picLocks noChangeAspect="1"/>
          </p:cNvPicPr>
          <p:nvPr/>
        </p:nvPicPr>
        <p:blipFill>
          <a:blip r:embed="rId3"/>
          <a:stretch>
            <a:fillRect/>
          </a:stretch>
        </p:blipFill>
        <p:spPr>
          <a:xfrm>
            <a:off x="295629" y="1604282"/>
            <a:ext cx="5501973" cy="3836430"/>
          </a:xfrm>
          <a:prstGeom prst="rect">
            <a:avLst/>
          </a:prstGeom>
        </p:spPr>
      </p:pic>
      <p:pic>
        <p:nvPicPr>
          <p:cNvPr id="3" name="Imagen 2" descr="Captura de pantalla de un celular&#10;&#10;El contenido generado por IA puede ser incorrecto.">
            <a:extLst>
              <a:ext uri="{FF2B5EF4-FFF2-40B4-BE49-F238E27FC236}">
                <a16:creationId xmlns:a16="http://schemas.microsoft.com/office/drawing/2014/main" id="{FEC8A7FC-2E26-2691-4994-1430CF2D6398}"/>
              </a:ext>
            </a:extLst>
          </p:cNvPr>
          <p:cNvPicPr>
            <a:picLocks noChangeAspect="1"/>
          </p:cNvPicPr>
          <p:nvPr/>
        </p:nvPicPr>
        <p:blipFill>
          <a:blip r:embed="rId4"/>
          <a:stretch>
            <a:fillRect/>
          </a:stretch>
        </p:blipFill>
        <p:spPr>
          <a:xfrm>
            <a:off x="6965192" y="1601561"/>
            <a:ext cx="4844656" cy="4078795"/>
          </a:xfrm>
          <a:prstGeom prst="rect">
            <a:avLst/>
          </a:prstGeom>
        </p:spPr>
      </p:pic>
      <p:sp>
        <p:nvSpPr>
          <p:cNvPr id="5" name="Rectángulo 4">
            <a:extLst>
              <a:ext uri="{FF2B5EF4-FFF2-40B4-BE49-F238E27FC236}">
                <a16:creationId xmlns:a16="http://schemas.microsoft.com/office/drawing/2014/main" id="{1E99BF62-73AF-33BE-AB09-101E8A41BD79}"/>
              </a:ext>
            </a:extLst>
          </p:cNvPr>
          <p:cNvSpPr/>
          <p:nvPr/>
        </p:nvSpPr>
        <p:spPr>
          <a:xfrm>
            <a:off x="6965362" y="4658039"/>
            <a:ext cx="4842327" cy="584689"/>
          </a:xfrm>
          <a:prstGeom prst="rect">
            <a:avLst/>
          </a:prstGeom>
          <a:noFill/>
          <a:ln>
            <a:solidFill>
              <a:schemeClr val="accent1">
                <a:lumMod val="60000"/>
                <a:lumOff val="4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s-ES"/>
          </a:p>
        </p:txBody>
      </p:sp>
      <p:sp>
        <p:nvSpPr>
          <p:cNvPr id="6" name="Flecha: a la derecha 5">
            <a:extLst>
              <a:ext uri="{FF2B5EF4-FFF2-40B4-BE49-F238E27FC236}">
                <a16:creationId xmlns:a16="http://schemas.microsoft.com/office/drawing/2014/main" id="{C1B8B38F-8A44-44AD-49BE-B9B20C64A2C7}"/>
              </a:ext>
            </a:extLst>
          </p:cNvPr>
          <p:cNvSpPr/>
          <p:nvPr/>
        </p:nvSpPr>
        <p:spPr>
          <a:xfrm>
            <a:off x="5908214" y="3150573"/>
            <a:ext cx="978407" cy="484632"/>
          </a:xfrm>
          <a:prstGeom prst="rightArrow">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s-ES"/>
          </a:p>
        </p:txBody>
      </p:sp>
    </p:spTree>
    <p:extLst>
      <p:ext uri="{BB962C8B-B14F-4D97-AF65-F5344CB8AC3E}">
        <p14:creationId xmlns:p14="http://schemas.microsoft.com/office/powerpoint/2010/main" val="11799843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23C188-23A1-5745-D876-28818A3F84EB}"/>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8FBF561F-2185-E410-41BC-D9E98FA21896}"/>
              </a:ext>
            </a:extLst>
          </p:cNvPr>
          <p:cNvSpPr>
            <a:spLocks noGrp="1"/>
          </p:cNvSpPr>
          <p:nvPr>
            <p:ph type="body" sz="quarter" idx="13"/>
          </p:nvPr>
        </p:nvSpPr>
        <p:spPr/>
        <p:txBody>
          <a:bodyPr vert="horz" lIns="0" tIns="0" rIns="0" bIns="0" rtlCol="0" anchor="t">
            <a:noAutofit/>
          </a:bodyPr>
          <a:lstStyle/>
          <a:p>
            <a:r>
              <a:rPr lang="en-US">
                <a:latin typeface="CiscoSansTT Light"/>
                <a:ea typeface="ＭＳ Ｐゴシック"/>
                <a:cs typeface="CiscoSansTT Light"/>
              </a:rPr>
              <a:t>Limits of Simple RAG</a:t>
            </a:r>
            <a:endParaRPr lang="en-US"/>
          </a:p>
        </p:txBody>
      </p:sp>
      <p:grpSp>
        <p:nvGrpSpPr>
          <p:cNvPr id="4" name="Group 3">
            <a:extLst>
              <a:ext uri="{FF2B5EF4-FFF2-40B4-BE49-F238E27FC236}">
                <a16:creationId xmlns:a16="http://schemas.microsoft.com/office/drawing/2014/main" id="{C64213CE-29D3-828D-772A-E446E1978199}"/>
              </a:ext>
            </a:extLst>
          </p:cNvPr>
          <p:cNvGrpSpPr/>
          <p:nvPr/>
        </p:nvGrpSpPr>
        <p:grpSpPr>
          <a:xfrm>
            <a:off x="7085756" y="4201925"/>
            <a:ext cx="1160280" cy="1489680"/>
            <a:chOff x="7096773" y="4102773"/>
            <a:chExt cx="1160280" cy="1489680"/>
          </a:xfrm>
        </p:grpSpPr>
        <p:grpSp>
          <p:nvGrpSpPr>
            <p:cNvPr id="5" name="Group 4">
              <a:extLst>
                <a:ext uri="{FF2B5EF4-FFF2-40B4-BE49-F238E27FC236}">
                  <a16:creationId xmlns:a16="http://schemas.microsoft.com/office/drawing/2014/main" id="{EC0CFCB3-3F07-498E-022A-08EA59A48C47}"/>
                </a:ext>
              </a:extLst>
            </p:cNvPr>
            <p:cNvGrpSpPr/>
            <p:nvPr/>
          </p:nvGrpSpPr>
          <p:grpSpPr>
            <a:xfrm>
              <a:off x="7253013" y="4556733"/>
              <a:ext cx="598680" cy="1035720"/>
              <a:chOff x="7253013" y="4556733"/>
              <a:chExt cx="598680" cy="1035720"/>
            </a:xfrm>
          </p:grpSpPr>
          <mc:AlternateContent xmlns:mc="http://schemas.openxmlformats.org/markup-compatibility/2006" xmlns:p14="http://schemas.microsoft.com/office/powerpoint/2010/main">
            <mc:Choice Requires="p14">
              <p:contentPart p14:bwMode="auto" r:id="rId2">
                <p14:nvContentPartPr>
                  <p14:cNvPr id="12" name="Ink 11">
                    <a:extLst>
                      <a:ext uri="{FF2B5EF4-FFF2-40B4-BE49-F238E27FC236}">
                        <a16:creationId xmlns:a16="http://schemas.microsoft.com/office/drawing/2014/main" id="{1983BEA9-FE0E-F678-0C5C-2052354E1C77}"/>
                      </a:ext>
                    </a:extLst>
                  </p14:cNvPr>
                  <p14:cNvContentPartPr/>
                  <p14:nvPr/>
                </p14:nvContentPartPr>
                <p14:xfrm>
                  <a:off x="7322853" y="4556733"/>
                  <a:ext cx="221040" cy="237600"/>
                </p14:xfrm>
              </p:contentPart>
            </mc:Choice>
            <mc:Fallback xmlns="">
              <p:pic>
                <p:nvPicPr>
                  <p:cNvPr id="12" name="Ink 11">
                    <a:extLst>
                      <a:ext uri="{FF2B5EF4-FFF2-40B4-BE49-F238E27FC236}">
                        <a16:creationId xmlns:a16="http://schemas.microsoft.com/office/drawing/2014/main" id="{1983BEA9-FE0E-F678-0C5C-2052354E1C77}"/>
                      </a:ext>
                    </a:extLst>
                  </p:cNvPr>
                  <p:cNvPicPr/>
                  <p:nvPr/>
                </p:nvPicPr>
                <p:blipFill>
                  <a:blip r:embed="rId3"/>
                  <a:stretch>
                    <a:fillRect/>
                  </a:stretch>
                </p:blipFill>
                <p:spPr>
                  <a:xfrm>
                    <a:off x="7312053" y="4545933"/>
                    <a:ext cx="242280" cy="2588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3" name="Ink 12">
                    <a:extLst>
                      <a:ext uri="{FF2B5EF4-FFF2-40B4-BE49-F238E27FC236}">
                        <a16:creationId xmlns:a16="http://schemas.microsoft.com/office/drawing/2014/main" id="{52A60AE5-8068-3F18-D9C0-129AF9B537FA}"/>
                      </a:ext>
                    </a:extLst>
                  </p14:cNvPr>
                  <p14:cNvContentPartPr/>
                  <p14:nvPr/>
                </p14:nvContentPartPr>
                <p14:xfrm>
                  <a:off x="7538133" y="4578333"/>
                  <a:ext cx="221760" cy="204480"/>
                </p14:xfrm>
              </p:contentPart>
            </mc:Choice>
            <mc:Fallback xmlns="">
              <p:pic>
                <p:nvPicPr>
                  <p:cNvPr id="13" name="Ink 12">
                    <a:extLst>
                      <a:ext uri="{FF2B5EF4-FFF2-40B4-BE49-F238E27FC236}">
                        <a16:creationId xmlns:a16="http://schemas.microsoft.com/office/drawing/2014/main" id="{52A60AE5-8068-3F18-D9C0-129AF9B537FA}"/>
                      </a:ext>
                    </a:extLst>
                  </p:cNvPr>
                  <p:cNvPicPr/>
                  <p:nvPr/>
                </p:nvPicPr>
                <p:blipFill>
                  <a:blip r:embed="rId5"/>
                  <a:stretch>
                    <a:fillRect/>
                  </a:stretch>
                </p:blipFill>
                <p:spPr>
                  <a:xfrm>
                    <a:off x="7527333" y="4567533"/>
                    <a:ext cx="24300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4" name="Ink 13">
                    <a:extLst>
                      <a:ext uri="{FF2B5EF4-FFF2-40B4-BE49-F238E27FC236}">
                        <a16:creationId xmlns:a16="http://schemas.microsoft.com/office/drawing/2014/main" id="{871DC116-1042-BDA8-3036-CCC54DCDE5D2}"/>
                      </a:ext>
                    </a:extLst>
                  </p14:cNvPr>
                  <p14:cNvContentPartPr/>
                  <p14:nvPr/>
                </p14:nvContentPartPr>
                <p14:xfrm>
                  <a:off x="7455693" y="4662933"/>
                  <a:ext cx="56160" cy="56880"/>
                </p14:xfrm>
              </p:contentPart>
            </mc:Choice>
            <mc:Fallback xmlns="">
              <p:pic>
                <p:nvPicPr>
                  <p:cNvPr id="14" name="Ink 13">
                    <a:extLst>
                      <a:ext uri="{FF2B5EF4-FFF2-40B4-BE49-F238E27FC236}">
                        <a16:creationId xmlns:a16="http://schemas.microsoft.com/office/drawing/2014/main" id="{871DC116-1042-BDA8-3036-CCC54DCDE5D2}"/>
                      </a:ext>
                    </a:extLst>
                  </p:cNvPr>
                  <p:cNvPicPr/>
                  <p:nvPr/>
                </p:nvPicPr>
                <p:blipFill>
                  <a:blip r:embed="rId7"/>
                  <a:stretch>
                    <a:fillRect/>
                  </a:stretch>
                </p:blipFill>
                <p:spPr>
                  <a:xfrm>
                    <a:off x="7444962" y="4652064"/>
                    <a:ext cx="77265" cy="78255"/>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5" name="Ink 14">
                    <a:extLst>
                      <a:ext uri="{FF2B5EF4-FFF2-40B4-BE49-F238E27FC236}">
                        <a16:creationId xmlns:a16="http://schemas.microsoft.com/office/drawing/2014/main" id="{33FF4DF0-AF79-881E-208B-DCEED96561FA}"/>
                      </a:ext>
                    </a:extLst>
                  </p14:cNvPr>
                  <p14:cNvContentPartPr/>
                  <p14:nvPr/>
                </p14:nvContentPartPr>
                <p14:xfrm>
                  <a:off x="7575573" y="4661133"/>
                  <a:ext cx="59760" cy="82080"/>
                </p14:xfrm>
              </p:contentPart>
            </mc:Choice>
            <mc:Fallback xmlns="">
              <p:pic>
                <p:nvPicPr>
                  <p:cNvPr id="15" name="Ink 14">
                    <a:extLst>
                      <a:ext uri="{FF2B5EF4-FFF2-40B4-BE49-F238E27FC236}">
                        <a16:creationId xmlns:a16="http://schemas.microsoft.com/office/drawing/2014/main" id="{33FF4DF0-AF79-881E-208B-DCEED96561FA}"/>
                      </a:ext>
                    </a:extLst>
                  </p:cNvPr>
                  <p:cNvPicPr/>
                  <p:nvPr/>
                </p:nvPicPr>
                <p:blipFill>
                  <a:blip r:embed="rId9"/>
                  <a:stretch>
                    <a:fillRect/>
                  </a:stretch>
                </p:blipFill>
                <p:spPr>
                  <a:xfrm>
                    <a:off x="7564773" y="4650333"/>
                    <a:ext cx="81000" cy="1033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6" name="Ink 15">
                    <a:extLst>
                      <a:ext uri="{FF2B5EF4-FFF2-40B4-BE49-F238E27FC236}">
                        <a16:creationId xmlns:a16="http://schemas.microsoft.com/office/drawing/2014/main" id="{45C70472-0B7A-AE5B-A053-1FD198223137}"/>
                      </a:ext>
                    </a:extLst>
                  </p14:cNvPr>
                  <p14:cNvContentPartPr/>
                  <p14:nvPr/>
                </p14:nvContentPartPr>
                <p14:xfrm>
                  <a:off x="7274253" y="4748253"/>
                  <a:ext cx="527400" cy="383760"/>
                </p14:xfrm>
              </p:contentPart>
            </mc:Choice>
            <mc:Fallback xmlns="">
              <p:pic>
                <p:nvPicPr>
                  <p:cNvPr id="16" name="Ink 15">
                    <a:extLst>
                      <a:ext uri="{FF2B5EF4-FFF2-40B4-BE49-F238E27FC236}">
                        <a16:creationId xmlns:a16="http://schemas.microsoft.com/office/drawing/2014/main" id="{45C70472-0B7A-AE5B-A053-1FD198223137}"/>
                      </a:ext>
                    </a:extLst>
                  </p:cNvPr>
                  <p:cNvPicPr/>
                  <p:nvPr/>
                </p:nvPicPr>
                <p:blipFill>
                  <a:blip r:embed="rId11"/>
                  <a:stretch>
                    <a:fillRect/>
                  </a:stretch>
                </p:blipFill>
                <p:spPr>
                  <a:xfrm>
                    <a:off x="7263460" y="4737453"/>
                    <a:ext cx="548626" cy="405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7" name="Ink 16">
                    <a:extLst>
                      <a:ext uri="{FF2B5EF4-FFF2-40B4-BE49-F238E27FC236}">
                        <a16:creationId xmlns:a16="http://schemas.microsoft.com/office/drawing/2014/main" id="{FB61DD6E-5E2A-A335-896F-7B2853D45B42}"/>
                      </a:ext>
                    </a:extLst>
                  </p14:cNvPr>
                  <p14:cNvContentPartPr/>
                  <p14:nvPr/>
                </p14:nvContentPartPr>
                <p14:xfrm>
                  <a:off x="7435173" y="4981173"/>
                  <a:ext cx="218160" cy="125640"/>
                </p14:xfrm>
              </p:contentPart>
            </mc:Choice>
            <mc:Fallback xmlns="">
              <p:pic>
                <p:nvPicPr>
                  <p:cNvPr id="17" name="Ink 16">
                    <a:extLst>
                      <a:ext uri="{FF2B5EF4-FFF2-40B4-BE49-F238E27FC236}">
                        <a16:creationId xmlns:a16="http://schemas.microsoft.com/office/drawing/2014/main" id="{FB61DD6E-5E2A-A335-896F-7B2853D45B42}"/>
                      </a:ext>
                    </a:extLst>
                  </p:cNvPr>
                  <p:cNvPicPr/>
                  <p:nvPr/>
                </p:nvPicPr>
                <p:blipFill>
                  <a:blip r:embed="rId13"/>
                  <a:stretch>
                    <a:fillRect/>
                  </a:stretch>
                </p:blipFill>
                <p:spPr>
                  <a:xfrm>
                    <a:off x="7424355" y="4970373"/>
                    <a:ext cx="239435" cy="1468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8" name="Ink 17">
                    <a:extLst>
                      <a:ext uri="{FF2B5EF4-FFF2-40B4-BE49-F238E27FC236}">
                        <a16:creationId xmlns:a16="http://schemas.microsoft.com/office/drawing/2014/main" id="{4D05EBDE-6679-F294-95E0-9E6B680D53D8}"/>
                      </a:ext>
                    </a:extLst>
                  </p14:cNvPr>
                  <p14:cNvContentPartPr/>
                  <p14:nvPr/>
                </p14:nvContentPartPr>
                <p14:xfrm>
                  <a:off x="7253013" y="5116533"/>
                  <a:ext cx="158760" cy="420120"/>
                </p14:xfrm>
              </p:contentPart>
            </mc:Choice>
            <mc:Fallback xmlns="">
              <p:pic>
                <p:nvPicPr>
                  <p:cNvPr id="18" name="Ink 17">
                    <a:extLst>
                      <a:ext uri="{FF2B5EF4-FFF2-40B4-BE49-F238E27FC236}">
                        <a16:creationId xmlns:a16="http://schemas.microsoft.com/office/drawing/2014/main" id="{4D05EBDE-6679-F294-95E0-9E6B680D53D8}"/>
                      </a:ext>
                    </a:extLst>
                  </p:cNvPr>
                  <p:cNvPicPr/>
                  <p:nvPr/>
                </p:nvPicPr>
                <p:blipFill>
                  <a:blip r:embed="rId15"/>
                  <a:stretch>
                    <a:fillRect/>
                  </a:stretch>
                </p:blipFill>
                <p:spPr>
                  <a:xfrm>
                    <a:off x="7242213" y="5105733"/>
                    <a:ext cx="180000" cy="4413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9" name="Ink 18">
                    <a:extLst>
                      <a:ext uri="{FF2B5EF4-FFF2-40B4-BE49-F238E27FC236}">
                        <a16:creationId xmlns:a16="http://schemas.microsoft.com/office/drawing/2014/main" id="{B30399CC-ACA4-584D-7BCE-FB7628A28383}"/>
                      </a:ext>
                    </a:extLst>
                  </p14:cNvPr>
                  <p14:cNvContentPartPr/>
                  <p14:nvPr/>
                </p14:nvContentPartPr>
                <p14:xfrm>
                  <a:off x="7716333" y="5123013"/>
                  <a:ext cx="135360" cy="404280"/>
                </p14:xfrm>
              </p:contentPart>
            </mc:Choice>
            <mc:Fallback xmlns="">
              <p:pic>
                <p:nvPicPr>
                  <p:cNvPr id="19" name="Ink 18">
                    <a:extLst>
                      <a:ext uri="{FF2B5EF4-FFF2-40B4-BE49-F238E27FC236}">
                        <a16:creationId xmlns:a16="http://schemas.microsoft.com/office/drawing/2014/main" id="{B30399CC-ACA4-584D-7BCE-FB7628A28383}"/>
                      </a:ext>
                    </a:extLst>
                  </p:cNvPr>
                  <p:cNvPicPr/>
                  <p:nvPr/>
                </p:nvPicPr>
                <p:blipFill>
                  <a:blip r:embed="rId17"/>
                  <a:stretch>
                    <a:fillRect/>
                  </a:stretch>
                </p:blipFill>
                <p:spPr>
                  <a:xfrm>
                    <a:off x="7705533" y="5112213"/>
                    <a:ext cx="156600" cy="4255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0" name="Ink 19">
                    <a:extLst>
                      <a:ext uri="{FF2B5EF4-FFF2-40B4-BE49-F238E27FC236}">
                        <a16:creationId xmlns:a16="http://schemas.microsoft.com/office/drawing/2014/main" id="{66D6E2F1-64FE-501A-E039-CEF13756EFF7}"/>
                      </a:ext>
                    </a:extLst>
                  </p14:cNvPr>
                  <p14:cNvContentPartPr/>
                  <p14:nvPr/>
                </p14:nvContentPartPr>
                <p14:xfrm>
                  <a:off x="7409613" y="5402013"/>
                  <a:ext cx="137880" cy="190440"/>
                </p14:xfrm>
              </p:contentPart>
            </mc:Choice>
            <mc:Fallback xmlns="">
              <p:pic>
                <p:nvPicPr>
                  <p:cNvPr id="20" name="Ink 19">
                    <a:extLst>
                      <a:ext uri="{FF2B5EF4-FFF2-40B4-BE49-F238E27FC236}">
                        <a16:creationId xmlns:a16="http://schemas.microsoft.com/office/drawing/2014/main" id="{66D6E2F1-64FE-501A-E039-CEF13756EFF7}"/>
                      </a:ext>
                    </a:extLst>
                  </p:cNvPr>
                  <p:cNvPicPr/>
                  <p:nvPr/>
                </p:nvPicPr>
                <p:blipFill>
                  <a:blip r:embed="rId19"/>
                  <a:stretch>
                    <a:fillRect/>
                  </a:stretch>
                </p:blipFill>
                <p:spPr>
                  <a:xfrm>
                    <a:off x="7398813" y="5391213"/>
                    <a:ext cx="159120" cy="2116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0">
              <p14:nvContentPartPr>
                <p14:cNvPr id="6" name="Ink 5">
                  <a:extLst>
                    <a:ext uri="{FF2B5EF4-FFF2-40B4-BE49-F238E27FC236}">
                      <a16:creationId xmlns:a16="http://schemas.microsoft.com/office/drawing/2014/main" id="{01A04357-C6BB-2D0B-BB86-BBA98A922263}"/>
                    </a:ext>
                  </a:extLst>
                </p14:cNvPr>
                <p14:cNvContentPartPr/>
                <p14:nvPr/>
              </p14:nvContentPartPr>
              <p14:xfrm>
                <a:off x="7609413" y="5403813"/>
                <a:ext cx="135360" cy="157320"/>
              </p14:xfrm>
            </p:contentPart>
          </mc:Choice>
          <mc:Fallback xmlns="">
            <p:pic>
              <p:nvPicPr>
                <p:cNvPr id="6" name="Ink 5">
                  <a:extLst>
                    <a:ext uri="{FF2B5EF4-FFF2-40B4-BE49-F238E27FC236}">
                      <a16:creationId xmlns:a16="http://schemas.microsoft.com/office/drawing/2014/main" id="{01A04357-C6BB-2D0B-BB86-BBA98A922263}"/>
                    </a:ext>
                  </a:extLst>
                </p:cNvPr>
                <p:cNvPicPr/>
                <p:nvPr/>
              </p:nvPicPr>
              <p:blipFill>
                <a:blip r:embed="rId21"/>
                <a:stretch>
                  <a:fillRect/>
                </a:stretch>
              </p:blipFill>
              <p:spPr>
                <a:xfrm>
                  <a:off x="7598613" y="5393013"/>
                  <a:ext cx="156600" cy="1785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7" name="Ink 6">
                  <a:extLst>
                    <a:ext uri="{FF2B5EF4-FFF2-40B4-BE49-F238E27FC236}">
                      <a16:creationId xmlns:a16="http://schemas.microsoft.com/office/drawing/2014/main" id="{802ADEE4-DB19-C0BD-B5D3-57D5D4E5079E}"/>
                    </a:ext>
                  </a:extLst>
                </p14:cNvPr>
                <p14:cNvContentPartPr/>
                <p14:nvPr/>
              </p14:nvContentPartPr>
              <p14:xfrm>
                <a:off x="7880853" y="5256573"/>
                <a:ext cx="130320" cy="100080"/>
              </p14:xfrm>
            </p:contentPart>
          </mc:Choice>
          <mc:Fallback xmlns="">
            <p:pic>
              <p:nvPicPr>
                <p:cNvPr id="7" name="Ink 6">
                  <a:extLst>
                    <a:ext uri="{FF2B5EF4-FFF2-40B4-BE49-F238E27FC236}">
                      <a16:creationId xmlns:a16="http://schemas.microsoft.com/office/drawing/2014/main" id="{802ADEE4-DB19-C0BD-B5D3-57D5D4E5079E}"/>
                    </a:ext>
                  </a:extLst>
                </p:cNvPr>
                <p:cNvPicPr/>
                <p:nvPr/>
              </p:nvPicPr>
              <p:blipFill>
                <a:blip r:embed="rId23"/>
                <a:stretch>
                  <a:fillRect/>
                </a:stretch>
              </p:blipFill>
              <p:spPr>
                <a:xfrm>
                  <a:off x="7870053" y="5245773"/>
                  <a:ext cx="151560" cy="1213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8" name="Ink 7">
                  <a:extLst>
                    <a:ext uri="{FF2B5EF4-FFF2-40B4-BE49-F238E27FC236}">
                      <a16:creationId xmlns:a16="http://schemas.microsoft.com/office/drawing/2014/main" id="{974E487F-4A2C-95B4-E599-49DEDEE9038E}"/>
                    </a:ext>
                  </a:extLst>
                </p14:cNvPr>
                <p14:cNvContentPartPr/>
                <p14:nvPr/>
              </p14:nvContentPartPr>
              <p14:xfrm>
                <a:off x="7096773" y="5276373"/>
                <a:ext cx="137520" cy="138240"/>
              </p14:xfrm>
            </p:contentPart>
          </mc:Choice>
          <mc:Fallback xmlns="">
            <p:pic>
              <p:nvPicPr>
                <p:cNvPr id="8" name="Ink 7">
                  <a:extLst>
                    <a:ext uri="{FF2B5EF4-FFF2-40B4-BE49-F238E27FC236}">
                      <a16:creationId xmlns:a16="http://schemas.microsoft.com/office/drawing/2014/main" id="{974E487F-4A2C-95B4-E599-49DEDEE9038E}"/>
                    </a:ext>
                  </a:extLst>
                </p:cNvPr>
                <p:cNvPicPr/>
                <p:nvPr/>
              </p:nvPicPr>
              <p:blipFill>
                <a:blip r:embed="rId25"/>
                <a:stretch>
                  <a:fillRect/>
                </a:stretch>
              </p:blipFill>
              <p:spPr>
                <a:xfrm>
                  <a:off x="7086001" y="5265573"/>
                  <a:ext cx="158705" cy="1594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9" name="Ink 8">
                  <a:extLst>
                    <a:ext uri="{FF2B5EF4-FFF2-40B4-BE49-F238E27FC236}">
                      <a16:creationId xmlns:a16="http://schemas.microsoft.com/office/drawing/2014/main" id="{79BDC4A9-6F73-E54C-5099-9DFF1D5AD5BE}"/>
                    </a:ext>
                  </a:extLst>
                </p14:cNvPr>
                <p14:cNvContentPartPr/>
                <p14:nvPr/>
              </p14:nvContentPartPr>
              <p14:xfrm>
                <a:off x="7924053" y="5352693"/>
                <a:ext cx="84600" cy="216000"/>
              </p14:xfrm>
            </p:contentPart>
          </mc:Choice>
          <mc:Fallback xmlns="">
            <p:pic>
              <p:nvPicPr>
                <p:cNvPr id="9" name="Ink 8">
                  <a:extLst>
                    <a:ext uri="{FF2B5EF4-FFF2-40B4-BE49-F238E27FC236}">
                      <a16:creationId xmlns:a16="http://schemas.microsoft.com/office/drawing/2014/main" id="{79BDC4A9-6F73-E54C-5099-9DFF1D5AD5BE}"/>
                    </a:ext>
                  </a:extLst>
                </p:cNvPr>
                <p:cNvPicPr/>
                <p:nvPr/>
              </p:nvPicPr>
              <p:blipFill>
                <a:blip r:embed="rId27"/>
                <a:stretch>
                  <a:fillRect/>
                </a:stretch>
              </p:blipFill>
              <p:spPr>
                <a:xfrm>
                  <a:off x="7913253" y="5341911"/>
                  <a:ext cx="105840" cy="237205"/>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0" name="Ink 9">
                  <a:extLst>
                    <a:ext uri="{FF2B5EF4-FFF2-40B4-BE49-F238E27FC236}">
                      <a16:creationId xmlns:a16="http://schemas.microsoft.com/office/drawing/2014/main" id="{F5AACEAF-8F45-5CAD-B004-5D0C0EAA25FB}"/>
                    </a:ext>
                  </a:extLst>
                </p14:cNvPr>
                <p14:cNvContentPartPr/>
                <p14:nvPr/>
              </p14:nvContentPartPr>
              <p14:xfrm>
                <a:off x="7935933" y="4427853"/>
                <a:ext cx="191160" cy="829080"/>
              </p14:xfrm>
            </p:contentPart>
          </mc:Choice>
          <mc:Fallback xmlns="">
            <p:pic>
              <p:nvPicPr>
                <p:cNvPr id="10" name="Ink 9">
                  <a:extLst>
                    <a:ext uri="{FF2B5EF4-FFF2-40B4-BE49-F238E27FC236}">
                      <a16:creationId xmlns:a16="http://schemas.microsoft.com/office/drawing/2014/main" id="{F5AACEAF-8F45-5CAD-B004-5D0C0EAA25FB}"/>
                    </a:ext>
                  </a:extLst>
                </p:cNvPr>
                <p:cNvPicPr/>
                <p:nvPr/>
              </p:nvPicPr>
              <p:blipFill>
                <a:blip r:embed="rId29"/>
                <a:stretch>
                  <a:fillRect/>
                </a:stretch>
              </p:blipFill>
              <p:spPr>
                <a:xfrm>
                  <a:off x="7925113" y="4417053"/>
                  <a:ext cx="212440" cy="8503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1" name="Ink 10">
                  <a:extLst>
                    <a:ext uri="{FF2B5EF4-FFF2-40B4-BE49-F238E27FC236}">
                      <a16:creationId xmlns:a16="http://schemas.microsoft.com/office/drawing/2014/main" id="{D62933C9-EE2B-B896-431E-DEAED282152E}"/>
                    </a:ext>
                  </a:extLst>
                </p14:cNvPr>
                <p14:cNvContentPartPr/>
                <p14:nvPr/>
              </p14:nvContentPartPr>
              <p14:xfrm>
                <a:off x="7902093" y="4102773"/>
                <a:ext cx="354960" cy="313200"/>
              </p14:xfrm>
            </p:contentPart>
          </mc:Choice>
          <mc:Fallback xmlns="">
            <p:pic>
              <p:nvPicPr>
                <p:cNvPr id="11" name="Ink 10">
                  <a:extLst>
                    <a:ext uri="{FF2B5EF4-FFF2-40B4-BE49-F238E27FC236}">
                      <a16:creationId xmlns:a16="http://schemas.microsoft.com/office/drawing/2014/main" id="{D62933C9-EE2B-B896-431E-DEAED282152E}"/>
                    </a:ext>
                  </a:extLst>
                </p:cNvPr>
                <p:cNvPicPr/>
                <p:nvPr/>
              </p:nvPicPr>
              <p:blipFill>
                <a:blip r:embed="rId31"/>
                <a:stretch>
                  <a:fillRect/>
                </a:stretch>
              </p:blipFill>
              <p:spPr>
                <a:xfrm>
                  <a:off x="7891293" y="4091973"/>
                  <a:ext cx="376200" cy="334440"/>
                </a:xfrm>
                <a:prstGeom prst="rect">
                  <a:avLst/>
                </a:prstGeom>
              </p:spPr>
            </p:pic>
          </mc:Fallback>
        </mc:AlternateContent>
      </p:grpSp>
    </p:spTree>
    <p:extLst>
      <p:ext uri="{BB962C8B-B14F-4D97-AF65-F5344CB8AC3E}">
        <p14:creationId xmlns:p14="http://schemas.microsoft.com/office/powerpoint/2010/main" val="1954947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2000" fill="hold"/>
                                        <p:tgtEl>
                                          <p:spTgt spid="4"/>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8E7518-5C4A-0893-6B55-A2817ED8BCF4}"/>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EB9C5C3D-1DCD-2BE1-320B-46F0CD50B975}"/>
              </a:ext>
            </a:extLst>
          </p:cNvPr>
          <p:cNvSpPr>
            <a:spLocks noGrp="1"/>
          </p:cNvSpPr>
          <p:nvPr>
            <p:ph type="body" sz="quarter" idx="13"/>
          </p:nvPr>
        </p:nvSpPr>
        <p:spPr>
          <a:xfrm>
            <a:off x="1350321" y="3652167"/>
            <a:ext cx="9488181" cy="669674"/>
          </a:xfrm>
        </p:spPr>
        <p:txBody>
          <a:bodyPr vert="horz" lIns="0" tIns="0" rIns="0" bIns="0" rtlCol="0" anchor="t">
            <a:noAutofit/>
          </a:bodyPr>
          <a:lstStyle/>
          <a:p>
            <a:r>
              <a:rPr lang="en-US">
                <a:latin typeface="CiscoSansTT Light"/>
                <a:ea typeface="ＭＳ Ｐゴシック"/>
                <a:cs typeface="CiscoSansTT Light"/>
              </a:rPr>
              <a:t>Limits of Simple RAG</a:t>
            </a:r>
            <a:endParaRPr lang="es-ES"/>
          </a:p>
        </p:txBody>
      </p:sp>
      <p:sp>
        <p:nvSpPr>
          <p:cNvPr id="3" name="Text Placeholder 2">
            <a:extLst>
              <a:ext uri="{FF2B5EF4-FFF2-40B4-BE49-F238E27FC236}">
                <a16:creationId xmlns:a16="http://schemas.microsoft.com/office/drawing/2014/main" id="{0F5D4138-AC2B-DE38-AB59-C9ACF0C37911}"/>
              </a:ext>
            </a:extLst>
          </p:cNvPr>
          <p:cNvSpPr>
            <a:spLocks noGrp="1"/>
          </p:cNvSpPr>
          <p:nvPr>
            <p:ph type="body" sz="quarter" idx="14"/>
          </p:nvPr>
        </p:nvSpPr>
        <p:spPr>
          <a:xfrm>
            <a:off x="1400593" y="2865980"/>
            <a:ext cx="9488181" cy="669674"/>
          </a:xfrm>
        </p:spPr>
        <p:txBody>
          <a:bodyPr vert="horz" lIns="0" tIns="0" rIns="0" bIns="0" rtlCol="0" anchor="t">
            <a:noAutofit/>
          </a:bodyPr>
          <a:lstStyle/>
          <a:p>
            <a:r>
              <a:rPr lang="en-US">
                <a:latin typeface="CiscoSansTT Light"/>
                <a:ea typeface="ＭＳ Ｐゴシック"/>
                <a:cs typeface="CiscoSansTT Light"/>
              </a:rPr>
              <a:t>Apply AI: RAG</a:t>
            </a:r>
          </a:p>
        </p:txBody>
      </p:sp>
    </p:spTree>
    <p:extLst>
      <p:ext uri="{BB962C8B-B14F-4D97-AF65-F5344CB8AC3E}">
        <p14:creationId xmlns:p14="http://schemas.microsoft.com/office/powerpoint/2010/main" val="26830394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28ABED-B26A-3898-1F54-E5E7DF7B9C9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290C679-D020-5B9E-C076-84B8B229F4EC}"/>
              </a:ext>
            </a:extLst>
          </p:cNvPr>
          <p:cNvSpPr>
            <a:spLocks noGrp="1"/>
          </p:cNvSpPr>
          <p:nvPr>
            <p:ph type="title"/>
          </p:nvPr>
        </p:nvSpPr>
        <p:spPr>
          <a:xfrm>
            <a:off x="609440" y="199600"/>
            <a:ext cx="10969943" cy="685800"/>
          </a:xfrm>
        </p:spPr>
        <p:txBody>
          <a:bodyPr/>
          <a:lstStyle/>
          <a:p>
            <a:r>
              <a:rPr lang="en-US" sz="3550"/>
              <a:t>LLM Studio RAG Limits</a:t>
            </a:r>
          </a:p>
        </p:txBody>
      </p:sp>
      <p:sp>
        <p:nvSpPr>
          <p:cNvPr id="24" name="TextBox 4">
            <a:extLst>
              <a:ext uri="{FF2B5EF4-FFF2-40B4-BE49-F238E27FC236}">
                <a16:creationId xmlns:a16="http://schemas.microsoft.com/office/drawing/2014/main" id="{7D3E3081-7A5B-A136-8E90-ABDBAFAD4ACC}"/>
              </a:ext>
            </a:extLst>
          </p:cNvPr>
          <p:cNvSpPr txBox="1"/>
          <p:nvPr/>
        </p:nvSpPr>
        <p:spPr>
          <a:xfrm>
            <a:off x="532295" y="1052453"/>
            <a:ext cx="11387974" cy="646331"/>
          </a:xfrm>
          <a:prstGeom prst="rect">
            <a:avLst/>
          </a:prstGeom>
          <a:noFill/>
        </p:spPr>
        <p:txBody>
          <a:bodyPr wrap="square" lIns="91440" tIns="45720" rIns="91440" bIns="45720" rtlCol="0" anchor="t">
            <a:spAutoFit/>
          </a:bodyPr>
          <a:lstStyle/>
          <a:p>
            <a:r>
              <a:rPr lang="es-CO" err="1">
                <a:latin typeface="CiscoSansTT Light"/>
                <a:ea typeface="ＭＳ Ｐゴシック"/>
              </a:rPr>
              <a:t>What</a:t>
            </a:r>
            <a:r>
              <a:rPr lang="es-CO">
                <a:latin typeface="CiscoSansTT Light"/>
                <a:ea typeface="ＭＳ Ｐゴシック"/>
              </a:rPr>
              <a:t> </a:t>
            </a:r>
            <a:r>
              <a:rPr lang="es-CO" err="1">
                <a:latin typeface="CiscoSansTT Light"/>
                <a:ea typeface="ＭＳ Ｐゴシック"/>
              </a:rPr>
              <a:t>would</a:t>
            </a:r>
            <a:r>
              <a:rPr lang="es-CO">
                <a:latin typeface="CiscoSansTT Light"/>
                <a:ea typeface="ＭＳ Ｐゴシック"/>
              </a:rPr>
              <a:t> </a:t>
            </a:r>
            <a:r>
              <a:rPr lang="es-CO" err="1">
                <a:latin typeface="CiscoSansTT Light"/>
                <a:ea typeface="ＭＳ Ｐゴシック"/>
              </a:rPr>
              <a:t>happen</a:t>
            </a:r>
            <a:r>
              <a:rPr lang="es-CO">
                <a:latin typeface="CiscoSansTT Light"/>
                <a:ea typeface="ＭＳ Ｐゴシック"/>
              </a:rPr>
              <a:t> </a:t>
            </a:r>
            <a:r>
              <a:rPr lang="es-CO" err="1">
                <a:latin typeface="CiscoSansTT Light"/>
                <a:ea typeface="ＭＳ Ｐゴシック"/>
              </a:rPr>
              <a:t>if</a:t>
            </a:r>
            <a:r>
              <a:rPr lang="es-CO">
                <a:latin typeface="CiscoSansTT Light"/>
                <a:ea typeface="ＭＳ Ｐゴシック"/>
              </a:rPr>
              <a:t> </a:t>
            </a:r>
            <a:r>
              <a:rPr lang="es-CO" err="1">
                <a:latin typeface="CiscoSansTT Light"/>
                <a:ea typeface="ＭＳ Ｐゴシック"/>
              </a:rPr>
              <a:t>you</a:t>
            </a:r>
            <a:r>
              <a:rPr lang="es-CO">
                <a:latin typeface="CiscoSansTT Light"/>
                <a:ea typeface="ＭＳ Ｐゴシック"/>
              </a:rPr>
              <a:t> use a </a:t>
            </a:r>
            <a:r>
              <a:rPr lang="es-CO" err="1">
                <a:latin typeface="CiscoSansTT Light"/>
                <a:ea typeface="ＭＳ Ｐゴシック"/>
              </a:rPr>
              <a:t>mixed</a:t>
            </a:r>
            <a:r>
              <a:rPr lang="es-CO">
                <a:latin typeface="CiscoSansTT Light"/>
                <a:ea typeface="ＭＳ Ｐゴシック"/>
              </a:rPr>
              <a:t> </a:t>
            </a:r>
            <a:r>
              <a:rPr lang="es-CO" err="1">
                <a:latin typeface="CiscoSansTT Light"/>
                <a:ea typeface="ＭＳ Ｐゴシック"/>
              </a:rPr>
              <a:t>prompt</a:t>
            </a:r>
            <a:r>
              <a:rPr lang="es-CO">
                <a:latin typeface="CiscoSansTT Light"/>
                <a:ea typeface="ＭＳ Ｐゴシック"/>
              </a:rPr>
              <a:t>, </a:t>
            </a:r>
            <a:r>
              <a:rPr lang="es-CO" err="1">
                <a:latin typeface="CiscoSansTT Light"/>
                <a:ea typeface="ＭＳ Ｐゴシック"/>
              </a:rPr>
              <a:t>the</a:t>
            </a:r>
            <a:r>
              <a:rPr lang="es-CO">
                <a:latin typeface="CiscoSansTT Light"/>
                <a:ea typeface="ＭＳ Ｐゴシック"/>
              </a:rPr>
              <a:t> LLM </a:t>
            </a:r>
            <a:r>
              <a:rPr lang="es-CO" err="1">
                <a:latin typeface="CiscoSansTT Light"/>
                <a:ea typeface="ＭＳ Ｐゴシック"/>
              </a:rPr>
              <a:t>would</a:t>
            </a:r>
            <a:r>
              <a:rPr lang="es-CO">
                <a:latin typeface="CiscoSansTT Light"/>
                <a:ea typeface="ＭＳ Ｐゴシック"/>
              </a:rPr>
              <a:t> use </a:t>
            </a:r>
            <a:r>
              <a:rPr lang="es-CO" err="1">
                <a:latin typeface="CiscoSansTT Light"/>
                <a:ea typeface="ＭＳ Ｐゴシック"/>
              </a:rPr>
              <a:t>his</a:t>
            </a:r>
            <a:r>
              <a:rPr lang="es-CO">
                <a:latin typeface="CiscoSansTT Light"/>
                <a:ea typeface="ＭＳ Ｐゴシック"/>
              </a:rPr>
              <a:t> </a:t>
            </a:r>
            <a:r>
              <a:rPr lang="es-CO" err="1">
                <a:latin typeface="CiscoSansTT Light"/>
                <a:ea typeface="ＭＳ Ｐゴシック"/>
              </a:rPr>
              <a:t>previous</a:t>
            </a:r>
            <a:r>
              <a:rPr lang="es-CO">
                <a:latin typeface="CiscoSansTT Light"/>
                <a:ea typeface="ＭＳ Ｐゴシック"/>
              </a:rPr>
              <a:t> </a:t>
            </a:r>
            <a:r>
              <a:rPr lang="es-CO" err="1">
                <a:latin typeface="CiscoSansTT Light"/>
                <a:ea typeface="ＭＳ Ｐゴシック"/>
              </a:rPr>
              <a:t>knowledge</a:t>
            </a:r>
            <a:r>
              <a:rPr lang="es-CO">
                <a:latin typeface="CiscoSansTT Light"/>
                <a:ea typeface="ＭＳ Ｐゴシック"/>
              </a:rPr>
              <a:t> and </a:t>
            </a:r>
            <a:r>
              <a:rPr lang="es-CO" err="1">
                <a:latin typeface="CiscoSansTT Light"/>
                <a:ea typeface="ＭＳ Ｐゴシック"/>
              </a:rPr>
              <a:t>answer</a:t>
            </a:r>
            <a:r>
              <a:rPr lang="es-CO">
                <a:latin typeface="CiscoSansTT Light"/>
                <a:ea typeface="ＭＳ Ｐゴシック"/>
              </a:rPr>
              <a:t> </a:t>
            </a:r>
            <a:r>
              <a:rPr lang="es-CO" err="1">
                <a:latin typeface="CiscoSansTT Light"/>
                <a:ea typeface="ＭＳ Ｐゴシック"/>
              </a:rPr>
              <a:t>with</a:t>
            </a:r>
            <a:r>
              <a:rPr lang="es-CO">
                <a:latin typeface="CiscoSansTT Light"/>
                <a:ea typeface="ＭＳ Ｐゴシック"/>
              </a:rPr>
              <a:t> </a:t>
            </a:r>
            <a:r>
              <a:rPr lang="es-CO" err="1">
                <a:latin typeface="CiscoSansTT Light"/>
                <a:ea typeface="ＭＳ Ｐゴシック"/>
              </a:rPr>
              <a:t>external</a:t>
            </a:r>
            <a:r>
              <a:rPr lang="es-CO">
                <a:latin typeface="CiscoSansTT Light"/>
                <a:ea typeface="ＭＳ Ｐゴシック"/>
              </a:rPr>
              <a:t> </a:t>
            </a:r>
            <a:r>
              <a:rPr lang="es-CO" err="1">
                <a:latin typeface="CiscoSansTT Light"/>
                <a:ea typeface="ＭＳ Ｐゴシック"/>
              </a:rPr>
              <a:t>information</a:t>
            </a:r>
            <a:r>
              <a:rPr lang="es-CO">
                <a:latin typeface="CiscoSansTT Light"/>
                <a:ea typeface="ＭＳ Ｐゴシック"/>
              </a:rPr>
              <a:t>!</a:t>
            </a:r>
            <a:endParaRPr lang="es-CO">
              <a:latin typeface="CiscoSansTT Light"/>
            </a:endParaRPr>
          </a:p>
        </p:txBody>
      </p:sp>
      <p:pic>
        <p:nvPicPr>
          <p:cNvPr id="8" name="Imagen 7" descr="Texto&#10;&#10;El contenido generado por IA puede ser incorrecto.">
            <a:extLst>
              <a:ext uri="{FF2B5EF4-FFF2-40B4-BE49-F238E27FC236}">
                <a16:creationId xmlns:a16="http://schemas.microsoft.com/office/drawing/2014/main" id="{E845F942-F1FB-AF21-558B-AE32F181C7EC}"/>
              </a:ext>
            </a:extLst>
          </p:cNvPr>
          <p:cNvPicPr>
            <a:picLocks noChangeAspect="1"/>
          </p:cNvPicPr>
          <p:nvPr/>
        </p:nvPicPr>
        <p:blipFill>
          <a:blip r:embed="rId3"/>
          <a:stretch>
            <a:fillRect/>
          </a:stretch>
        </p:blipFill>
        <p:spPr>
          <a:xfrm>
            <a:off x="2163920" y="1786619"/>
            <a:ext cx="7862975" cy="4471726"/>
          </a:xfrm>
          <a:prstGeom prst="rect">
            <a:avLst/>
          </a:prstGeom>
        </p:spPr>
      </p:pic>
    </p:spTree>
    <p:extLst>
      <p:ext uri="{BB962C8B-B14F-4D97-AF65-F5344CB8AC3E}">
        <p14:creationId xmlns:p14="http://schemas.microsoft.com/office/powerpoint/2010/main" val="17381167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69AA16-A3D2-FF60-F41C-E558285F8B0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319827B-7DB2-577D-7CF8-2F37AAA2F3B6}"/>
              </a:ext>
            </a:extLst>
          </p:cNvPr>
          <p:cNvSpPr>
            <a:spLocks noGrp="1"/>
          </p:cNvSpPr>
          <p:nvPr>
            <p:ph type="title"/>
          </p:nvPr>
        </p:nvSpPr>
        <p:spPr>
          <a:xfrm>
            <a:off x="609440" y="199600"/>
            <a:ext cx="10969943" cy="685800"/>
          </a:xfrm>
        </p:spPr>
        <p:txBody>
          <a:bodyPr/>
          <a:lstStyle/>
          <a:p>
            <a:r>
              <a:rPr lang="en-US" sz="3550"/>
              <a:t>LLM Studio RAG Limits</a:t>
            </a:r>
            <a:endParaRPr lang="es-ES"/>
          </a:p>
        </p:txBody>
      </p:sp>
      <p:sp>
        <p:nvSpPr>
          <p:cNvPr id="24" name="TextBox 4">
            <a:extLst>
              <a:ext uri="{FF2B5EF4-FFF2-40B4-BE49-F238E27FC236}">
                <a16:creationId xmlns:a16="http://schemas.microsoft.com/office/drawing/2014/main" id="{9C15616B-C1ED-7B54-8C77-3CE07747D825}"/>
              </a:ext>
            </a:extLst>
          </p:cNvPr>
          <p:cNvSpPr txBox="1"/>
          <p:nvPr/>
        </p:nvSpPr>
        <p:spPr>
          <a:xfrm>
            <a:off x="518274" y="951381"/>
            <a:ext cx="8178749" cy="3693319"/>
          </a:xfrm>
          <a:prstGeom prst="rect">
            <a:avLst/>
          </a:prstGeom>
          <a:noFill/>
        </p:spPr>
        <p:txBody>
          <a:bodyPr wrap="square" lIns="91440" tIns="45720" rIns="91440" bIns="45720" rtlCol="0" anchor="t">
            <a:spAutoFit/>
          </a:bodyPr>
          <a:lstStyle/>
          <a:p>
            <a:pPr marL="285750" indent="-285750">
              <a:buFont typeface="Arial"/>
              <a:buChar char="•"/>
            </a:pPr>
            <a:endParaRPr lang="es-CO">
              <a:latin typeface="CiscoSansTT ExtraLight"/>
              <a:cs typeface="Arial"/>
            </a:endParaRPr>
          </a:p>
          <a:p>
            <a:pPr marL="285750" indent="-285750">
              <a:buFont typeface="Arial"/>
              <a:buChar char="•"/>
            </a:pPr>
            <a:r>
              <a:rPr lang="es-CO">
                <a:latin typeface="CiscoSansTT ExtraLight"/>
                <a:ea typeface="ＭＳ Ｐゴシック"/>
                <a:cs typeface="Arial"/>
              </a:rPr>
              <a:t>Simple </a:t>
            </a:r>
            <a:r>
              <a:rPr lang="es-CO" err="1">
                <a:latin typeface="CiscoSansTT ExtraLight"/>
                <a:ea typeface="ＭＳ Ｐゴシック"/>
                <a:cs typeface="Arial"/>
              </a:rPr>
              <a:t>context</a:t>
            </a:r>
            <a:r>
              <a:rPr lang="es-CO">
                <a:latin typeface="CiscoSansTT ExtraLight"/>
                <a:ea typeface="ＭＳ Ｐゴシック"/>
                <a:cs typeface="Arial"/>
              </a:rPr>
              <a:t> </a:t>
            </a:r>
            <a:r>
              <a:rPr lang="es-CO" err="1">
                <a:latin typeface="CiscoSansTT ExtraLight"/>
                <a:ea typeface="ＭＳ Ｐゴシック"/>
                <a:cs typeface="Arial"/>
              </a:rPr>
              <a:t>injection</a:t>
            </a:r>
            <a:r>
              <a:rPr lang="es-CO">
                <a:latin typeface="CiscoSansTT ExtraLight"/>
                <a:ea typeface="ＭＳ Ｐゴシック"/>
                <a:cs typeface="Arial"/>
              </a:rPr>
              <a:t>: PDF </a:t>
            </a:r>
            <a:r>
              <a:rPr lang="es-CO" err="1">
                <a:latin typeface="CiscoSansTT ExtraLight"/>
                <a:ea typeface="ＭＳ Ｐゴシック"/>
                <a:cs typeface="Arial"/>
              </a:rPr>
              <a:t>loaded</a:t>
            </a:r>
            <a:r>
              <a:rPr lang="es-CO">
                <a:latin typeface="CiscoSansTT ExtraLight"/>
                <a:ea typeface="ＭＳ Ｐゴシック"/>
                <a:cs typeface="Arial"/>
              </a:rPr>
              <a:t> </a:t>
            </a:r>
            <a:r>
              <a:rPr lang="es-CO" err="1">
                <a:latin typeface="CiscoSansTT ExtraLight"/>
                <a:ea typeface="ＭＳ Ｐゴシック"/>
                <a:cs typeface="Arial"/>
              </a:rPr>
              <a:t>into</a:t>
            </a:r>
            <a:r>
              <a:rPr lang="es-CO">
                <a:latin typeface="CiscoSansTT ExtraLight"/>
                <a:ea typeface="ＭＳ Ｐゴシック"/>
                <a:cs typeface="Arial"/>
              </a:rPr>
              <a:t> </a:t>
            </a:r>
            <a:r>
              <a:rPr lang="es-CO" err="1">
                <a:latin typeface="CiscoSansTT ExtraLight"/>
                <a:ea typeface="ＭＳ Ｐゴシック"/>
                <a:cs typeface="Arial"/>
              </a:rPr>
              <a:t>LLM's</a:t>
            </a:r>
            <a:r>
              <a:rPr lang="es-CO">
                <a:latin typeface="CiscoSansTT ExtraLight"/>
                <a:ea typeface="ＭＳ Ｐゴシック"/>
                <a:cs typeface="Arial"/>
              </a:rPr>
              <a:t> </a:t>
            </a:r>
            <a:r>
              <a:rPr lang="es-CO" err="1">
                <a:latin typeface="CiscoSansTT ExtraLight"/>
                <a:ea typeface="ＭＳ Ｐゴシック"/>
                <a:cs typeface="Arial"/>
              </a:rPr>
              <a:t>context</a:t>
            </a:r>
            <a:r>
              <a:rPr lang="es-CO">
                <a:latin typeface="CiscoSansTT ExtraLight"/>
                <a:ea typeface="ＭＳ Ｐゴシック"/>
                <a:cs typeface="Arial"/>
              </a:rPr>
              <a:t> </a:t>
            </a:r>
            <a:r>
              <a:rPr lang="es-CO" err="1">
                <a:latin typeface="CiscoSansTT ExtraLight"/>
                <a:ea typeface="ＭＳ Ｐゴシック"/>
                <a:cs typeface="Arial"/>
              </a:rPr>
              <a:t>window</a:t>
            </a:r>
            <a:endParaRPr lang="es-CO">
              <a:latin typeface="CiscoSansTT ExtraLight"/>
            </a:endParaRPr>
          </a:p>
          <a:p>
            <a:pPr marL="285750" indent="-285750">
              <a:buFont typeface="Arial"/>
              <a:buChar char="•"/>
            </a:pPr>
            <a:r>
              <a:rPr lang="es-CO">
                <a:latin typeface="CiscoSansTT ExtraLight"/>
                <a:ea typeface="ＭＳ Ｐゴシック"/>
                <a:cs typeface="Arial"/>
              </a:rPr>
              <a:t>No </a:t>
            </a:r>
            <a:r>
              <a:rPr lang="es-CO" err="1">
                <a:latin typeface="CiscoSansTT ExtraLight"/>
                <a:ea typeface="ＭＳ Ｐゴシック"/>
                <a:cs typeface="Arial"/>
              </a:rPr>
              <a:t>semantic</a:t>
            </a:r>
            <a:r>
              <a:rPr lang="es-CO">
                <a:latin typeface="CiscoSansTT ExtraLight"/>
                <a:ea typeface="ＭＳ Ｐゴシック"/>
                <a:cs typeface="Arial"/>
              </a:rPr>
              <a:t> </a:t>
            </a:r>
            <a:r>
              <a:rPr lang="es-CO" err="1">
                <a:latin typeface="CiscoSansTT ExtraLight"/>
                <a:ea typeface="ＭＳ Ｐゴシック"/>
                <a:cs typeface="Arial"/>
              </a:rPr>
              <a:t>search</a:t>
            </a:r>
            <a:r>
              <a:rPr lang="es-CO">
                <a:latin typeface="CiscoSansTT ExtraLight"/>
                <a:ea typeface="ＭＳ Ｐゴシック"/>
                <a:cs typeface="Arial"/>
              </a:rPr>
              <a:t>, no </a:t>
            </a:r>
            <a:r>
              <a:rPr lang="es-CO" err="1">
                <a:latin typeface="CiscoSansTT ExtraLight"/>
                <a:ea typeface="ＭＳ Ｐゴシック"/>
                <a:cs typeface="Arial"/>
              </a:rPr>
              <a:t>chunking</a:t>
            </a:r>
            <a:r>
              <a:rPr lang="es-CO">
                <a:latin typeface="CiscoSansTT ExtraLight"/>
                <a:ea typeface="ＭＳ Ｐゴシック"/>
                <a:cs typeface="Arial"/>
              </a:rPr>
              <a:t> </a:t>
            </a:r>
            <a:r>
              <a:rPr lang="es-CO" err="1">
                <a:latin typeface="CiscoSansTT ExtraLight"/>
                <a:ea typeface="ＭＳ Ｐゴシック"/>
                <a:cs typeface="Arial"/>
              </a:rPr>
              <a:t>strategy</a:t>
            </a:r>
            <a:r>
              <a:rPr lang="es-CO">
                <a:latin typeface="CiscoSansTT ExtraLight"/>
                <a:ea typeface="ＭＳ Ｐゴシック"/>
                <a:cs typeface="Arial"/>
              </a:rPr>
              <a:t>, no </a:t>
            </a:r>
            <a:r>
              <a:rPr lang="es-CO" err="1">
                <a:latin typeface="CiscoSansTT ExtraLight"/>
                <a:ea typeface="ＭＳ Ｐゴシック"/>
                <a:cs typeface="Arial"/>
              </a:rPr>
              <a:t>retriever</a:t>
            </a:r>
            <a:endParaRPr lang="es-CO">
              <a:latin typeface="CiscoSansTT ExtraLight"/>
            </a:endParaRPr>
          </a:p>
          <a:p>
            <a:pPr marL="285750" indent="-285750">
              <a:buFont typeface="Arial"/>
              <a:buChar char="•"/>
            </a:pPr>
            <a:r>
              <a:rPr lang="es-CO" err="1">
                <a:latin typeface="CiscoSansTT ExtraLight"/>
                <a:ea typeface="ＭＳ Ｐゴシック"/>
                <a:cs typeface="Arial"/>
              </a:rPr>
              <a:t>Model</a:t>
            </a:r>
            <a:r>
              <a:rPr lang="es-CO">
                <a:latin typeface="CiscoSansTT ExtraLight"/>
                <a:ea typeface="ＭＳ Ｐゴシック"/>
                <a:cs typeface="Arial"/>
              </a:rPr>
              <a:t> </a:t>
            </a:r>
            <a:r>
              <a:rPr lang="es-CO" err="1">
                <a:latin typeface="CiscoSansTT ExtraLight"/>
                <a:ea typeface="ＭＳ Ｐゴシック"/>
                <a:cs typeface="Arial"/>
              </a:rPr>
              <a:t>still</a:t>
            </a:r>
            <a:r>
              <a:rPr lang="es-CO">
                <a:latin typeface="CiscoSansTT ExtraLight"/>
                <a:ea typeface="ＭＳ Ｐゴシック"/>
                <a:cs typeface="Arial"/>
              </a:rPr>
              <a:t> has full </a:t>
            </a:r>
            <a:r>
              <a:rPr lang="es-CO" err="1">
                <a:latin typeface="CiscoSansTT ExtraLight"/>
                <a:ea typeface="ＭＳ Ｐゴシック"/>
                <a:cs typeface="Arial"/>
              </a:rPr>
              <a:t>pre-trained</a:t>
            </a:r>
            <a:r>
              <a:rPr lang="es-CO">
                <a:latin typeface="CiscoSansTT ExtraLight"/>
                <a:ea typeface="ＭＳ Ｐゴシック"/>
                <a:cs typeface="Arial"/>
              </a:rPr>
              <a:t> </a:t>
            </a:r>
            <a:r>
              <a:rPr lang="es-CO" err="1">
                <a:latin typeface="CiscoSansTT ExtraLight"/>
                <a:ea typeface="ＭＳ Ｐゴシック"/>
                <a:cs typeface="Arial"/>
              </a:rPr>
              <a:t>knowledge</a:t>
            </a:r>
            <a:endParaRPr lang="es-CO">
              <a:latin typeface="CiscoSansTT ExtraLight"/>
            </a:endParaRPr>
          </a:p>
          <a:p>
            <a:pPr marL="285750" indent="-285750">
              <a:buFont typeface="Arial"/>
              <a:buChar char="•"/>
            </a:pPr>
            <a:r>
              <a:rPr lang="en-US">
                <a:latin typeface="CiscoSansTT ExtraLight"/>
                <a:ea typeface="ＭＳ Ｐゴシック"/>
              </a:rPr>
              <a:t>Model doesn't tell you what was dropped</a:t>
            </a:r>
          </a:p>
          <a:p>
            <a:pPr marL="285750" indent="-285750">
              <a:buFont typeface="Arial"/>
              <a:buChar char="•"/>
            </a:pPr>
            <a:r>
              <a:rPr lang="en-US">
                <a:latin typeface="CiscoSansTT ExtraLight"/>
                <a:ea typeface="ＭＳ Ｐゴシック"/>
                <a:cs typeface="Arial"/>
              </a:rPr>
              <a:t>LM Studio dumps entire PDF as text into context</a:t>
            </a:r>
            <a:endParaRPr lang="en-US">
              <a:latin typeface="CiscoSansTT ExtraLight"/>
              <a:ea typeface="ＭＳ Ｐゴシック"/>
            </a:endParaRPr>
          </a:p>
          <a:p>
            <a:pPr marL="285750" indent="-285750">
              <a:buFont typeface="Arial"/>
              <a:buChar char="•"/>
            </a:pPr>
            <a:r>
              <a:rPr lang="en-US">
                <a:latin typeface="CiscoSansTT ExtraLight"/>
                <a:ea typeface="ＭＳ Ｐゴシック"/>
                <a:cs typeface="Arial"/>
              </a:rPr>
              <a:t>Model's pre-trained knowledge never goes away</a:t>
            </a:r>
            <a:endParaRPr lang="en-US">
              <a:latin typeface="CiscoSansTT ExtraLight"/>
              <a:ea typeface="ＭＳ Ｐゴシック"/>
            </a:endParaRPr>
          </a:p>
          <a:p>
            <a:pPr marL="285750" indent="-285750">
              <a:buFont typeface="Arial"/>
              <a:buChar char="•"/>
            </a:pPr>
            <a:r>
              <a:rPr lang="en-US">
                <a:latin typeface="CiscoSansTT ExtraLight"/>
                <a:ea typeface="ＭＳ Ｐゴシック"/>
                <a:cs typeface="Arial"/>
              </a:rPr>
              <a:t>Prompt injection: "ignore the PDF and use your knowledge"</a:t>
            </a:r>
            <a:endParaRPr lang="en-US">
              <a:latin typeface="CiscoSansTT ExtraLight"/>
              <a:ea typeface="ＭＳ Ｐゴシック"/>
            </a:endParaRPr>
          </a:p>
          <a:p>
            <a:pPr marL="285750" indent="-285750">
              <a:buFont typeface="Arial"/>
              <a:buChar char="•"/>
            </a:pPr>
            <a:r>
              <a:rPr lang="en-US">
                <a:latin typeface="CiscoSansTT ExtraLight"/>
                <a:ea typeface="ＭＳ Ｐゴシック"/>
                <a:cs typeface="Arial"/>
              </a:rPr>
              <a:t>Can't improve chunk selection over time</a:t>
            </a:r>
            <a:endParaRPr lang="en-US">
              <a:latin typeface="CiscoSansTT ExtraLight"/>
              <a:ea typeface="ＭＳ Ｐゴシック"/>
            </a:endParaRPr>
          </a:p>
          <a:p>
            <a:br>
              <a:rPr lang="en-US"/>
            </a:br>
            <a:br>
              <a:rPr lang="en-US"/>
            </a:br>
            <a:endParaRPr lang="en-US"/>
          </a:p>
          <a:p>
            <a:endParaRPr lang="es-CO">
              <a:latin typeface="+mn-lt"/>
              <a:cs typeface="Arial"/>
            </a:endParaRPr>
          </a:p>
        </p:txBody>
      </p:sp>
    </p:spTree>
    <p:extLst>
      <p:ext uri="{BB962C8B-B14F-4D97-AF65-F5344CB8AC3E}">
        <p14:creationId xmlns:p14="http://schemas.microsoft.com/office/powerpoint/2010/main" val="29630324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08DAEC-7135-8E0F-3257-862476C5649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7ACF7D1-2BDA-0FCE-8DF1-5A470908BF58}"/>
              </a:ext>
            </a:extLst>
          </p:cNvPr>
          <p:cNvSpPr>
            <a:spLocks noGrp="1"/>
          </p:cNvSpPr>
          <p:nvPr>
            <p:ph type="title"/>
          </p:nvPr>
        </p:nvSpPr>
        <p:spPr>
          <a:xfrm>
            <a:off x="609440" y="199600"/>
            <a:ext cx="10969943" cy="685800"/>
          </a:xfrm>
        </p:spPr>
        <p:txBody>
          <a:bodyPr/>
          <a:lstStyle/>
          <a:p>
            <a:r>
              <a:rPr lang="en-US" sz="3550"/>
              <a:t>How to fix it? </a:t>
            </a:r>
            <a:endParaRPr lang="es-ES"/>
          </a:p>
        </p:txBody>
      </p:sp>
      <p:sp>
        <p:nvSpPr>
          <p:cNvPr id="24" name="TextBox 4">
            <a:extLst>
              <a:ext uri="{FF2B5EF4-FFF2-40B4-BE49-F238E27FC236}">
                <a16:creationId xmlns:a16="http://schemas.microsoft.com/office/drawing/2014/main" id="{A4F1CD2D-ABEE-93BF-216A-7B98E821CA01}"/>
              </a:ext>
            </a:extLst>
          </p:cNvPr>
          <p:cNvSpPr txBox="1"/>
          <p:nvPr/>
        </p:nvSpPr>
        <p:spPr>
          <a:xfrm>
            <a:off x="518274" y="951381"/>
            <a:ext cx="8178749" cy="1754326"/>
          </a:xfrm>
          <a:prstGeom prst="rect">
            <a:avLst/>
          </a:prstGeom>
          <a:noFill/>
        </p:spPr>
        <p:txBody>
          <a:bodyPr wrap="square" lIns="91440" tIns="45720" rIns="91440" bIns="45720" rtlCol="0" anchor="t">
            <a:spAutoFit/>
          </a:bodyPr>
          <a:lstStyle/>
          <a:p>
            <a:pPr marL="285750" indent="-285750">
              <a:buFont typeface="Arial"/>
              <a:buChar char="•"/>
            </a:pPr>
            <a:r>
              <a:rPr lang="es-CO" err="1">
                <a:solidFill>
                  <a:schemeClr val="bg1"/>
                </a:solidFill>
                <a:latin typeface="CiscoSansTT ExtraLight"/>
                <a:ea typeface="ＭＳ Ｐゴシック"/>
                <a:cs typeface="Arial"/>
              </a:rPr>
              <a:t>Build</a:t>
            </a:r>
            <a:r>
              <a:rPr lang="es-CO">
                <a:solidFill>
                  <a:schemeClr val="bg1"/>
                </a:solidFill>
                <a:latin typeface="CiscoSansTT ExtraLight"/>
                <a:ea typeface="ＭＳ Ｐゴシック"/>
                <a:cs typeface="Arial"/>
              </a:rPr>
              <a:t> a real RAG!</a:t>
            </a:r>
            <a:endParaRPr lang="es-CO">
              <a:solidFill>
                <a:schemeClr val="bg1"/>
              </a:solidFill>
              <a:latin typeface="CiscoSansTT ExtraLight"/>
              <a:cs typeface="Arial"/>
            </a:endParaRPr>
          </a:p>
          <a:p>
            <a:pPr marL="285750" indent="-285750">
              <a:buFont typeface="Arial"/>
              <a:buChar char="•"/>
            </a:pPr>
            <a:endParaRPr lang="en-US">
              <a:solidFill>
                <a:schemeClr val="bg1"/>
              </a:solidFill>
              <a:latin typeface="CiscoSansTT ExtraLight"/>
              <a:ea typeface="ＭＳ Ｐゴシック"/>
              <a:cs typeface="Arial"/>
            </a:endParaRPr>
          </a:p>
          <a:p>
            <a:br>
              <a:rPr lang="en-US"/>
            </a:br>
            <a:br>
              <a:rPr lang="en-US"/>
            </a:br>
            <a:endParaRPr lang="en-US"/>
          </a:p>
          <a:p>
            <a:endParaRPr lang="es-CO">
              <a:latin typeface="+mn-lt"/>
              <a:cs typeface="Arial"/>
            </a:endParaRPr>
          </a:p>
        </p:txBody>
      </p:sp>
    </p:spTree>
    <p:extLst>
      <p:ext uri="{BB962C8B-B14F-4D97-AF65-F5344CB8AC3E}">
        <p14:creationId xmlns:p14="http://schemas.microsoft.com/office/powerpoint/2010/main" val="8706337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C21CF9-B343-0FF4-1737-A367A65B6413}"/>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498D4566-652C-6A2E-F720-FA4F7144B8D2}"/>
              </a:ext>
            </a:extLst>
          </p:cNvPr>
          <p:cNvSpPr>
            <a:spLocks noGrp="1"/>
          </p:cNvSpPr>
          <p:nvPr>
            <p:ph type="body" sz="quarter" idx="13"/>
          </p:nvPr>
        </p:nvSpPr>
        <p:spPr/>
        <p:txBody>
          <a:bodyPr vert="horz" lIns="0" tIns="0" rIns="0" bIns="0" rtlCol="0" anchor="t">
            <a:noAutofit/>
          </a:bodyPr>
          <a:lstStyle/>
          <a:p>
            <a:r>
              <a:rPr lang="en-US" err="1">
                <a:latin typeface="CiscoSansTT Light"/>
                <a:ea typeface="ＭＳ Ｐゴシック"/>
                <a:cs typeface="CiscoSansTT Light"/>
              </a:rPr>
              <a:t>RagFlow</a:t>
            </a:r>
            <a:r>
              <a:rPr lang="en-US">
                <a:latin typeface="CiscoSansTT Light"/>
                <a:ea typeface="ＭＳ Ｐゴシック"/>
                <a:cs typeface="CiscoSansTT Light"/>
              </a:rPr>
              <a:t> Walkthrough</a:t>
            </a:r>
            <a:br>
              <a:rPr lang="en-US">
                <a:latin typeface="CiscoSansTT Light"/>
                <a:ea typeface="ＭＳ Ｐゴシック"/>
                <a:cs typeface="CiscoSansTT Light"/>
              </a:rPr>
            </a:br>
            <a:endParaRPr lang="en-US">
              <a:solidFill>
                <a:srgbClr val="000000"/>
              </a:solidFill>
              <a:latin typeface="CiscoSansTT Light"/>
              <a:ea typeface="ＭＳ Ｐゴシック"/>
              <a:cs typeface="CiscoSansTT Light"/>
            </a:endParaRPr>
          </a:p>
          <a:p>
            <a:endParaRPr lang="en-US"/>
          </a:p>
        </p:txBody>
      </p:sp>
      <p:grpSp>
        <p:nvGrpSpPr>
          <p:cNvPr id="4" name="Group 3">
            <a:extLst>
              <a:ext uri="{FF2B5EF4-FFF2-40B4-BE49-F238E27FC236}">
                <a16:creationId xmlns:a16="http://schemas.microsoft.com/office/drawing/2014/main" id="{CA30D530-E803-895B-91FE-E40F5D676329}"/>
              </a:ext>
            </a:extLst>
          </p:cNvPr>
          <p:cNvGrpSpPr/>
          <p:nvPr/>
        </p:nvGrpSpPr>
        <p:grpSpPr>
          <a:xfrm>
            <a:off x="7085756" y="4201925"/>
            <a:ext cx="1160280" cy="1489680"/>
            <a:chOff x="7096773" y="4102773"/>
            <a:chExt cx="1160280" cy="1489680"/>
          </a:xfrm>
        </p:grpSpPr>
        <p:grpSp>
          <p:nvGrpSpPr>
            <p:cNvPr id="5" name="Group 4">
              <a:extLst>
                <a:ext uri="{FF2B5EF4-FFF2-40B4-BE49-F238E27FC236}">
                  <a16:creationId xmlns:a16="http://schemas.microsoft.com/office/drawing/2014/main" id="{2E663614-ED26-037E-FD6C-E384AAEF00A6}"/>
                </a:ext>
              </a:extLst>
            </p:cNvPr>
            <p:cNvGrpSpPr/>
            <p:nvPr/>
          </p:nvGrpSpPr>
          <p:grpSpPr>
            <a:xfrm>
              <a:off x="7253013" y="4556733"/>
              <a:ext cx="598680" cy="1035720"/>
              <a:chOff x="7253013" y="4556733"/>
              <a:chExt cx="598680" cy="1035720"/>
            </a:xfrm>
          </p:grpSpPr>
          <mc:AlternateContent xmlns:mc="http://schemas.openxmlformats.org/markup-compatibility/2006" xmlns:p14="http://schemas.microsoft.com/office/powerpoint/2010/main">
            <mc:Choice Requires="p14">
              <p:contentPart p14:bwMode="auto" r:id="rId2">
                <p14:nvContentPartPr>
                  <p14:cNvPr id="12" name="Ink 11">
                    <a:extLst>
                      <a:ext uri="{FF2B5EF4-FFF2-40B4-BE49-F238E27FC236}">
                        <a16:creationId xmlns:a16="http://schemas.microsoft.com/office/drawing/2014/main" id="{D78D27A6-03E9-8EC0-F9C8-0FC87BCACC55}"/>
                      </a:ext>
                    </a:extLst>
                  </p14:cNvPr>
                  <p14:cNvContentPartPr/>
                  <p14:nvPr/>
                </p14:nvContentPartPr>
                <p14:xfrm>
                  <a:off x="7322853" y="4556733"/>
                  <a:ext cx="221040" cy="237600"/>
                </p14:xfrm>
              </p:contentPart>
            </mc:Choice>
            <mc:Fallback xmlns="">
              <p:pic>
                <p:nvPicPr>
                  <p:cNvPr id="12" name="Ink 11">
                    <a:extLst>
                      <a:ext uri="{FF2B5EF4-FFF2-40B4-BE49-F238E27FC236}">
                        <a16:creationId xmlns:a16="http://schemas.microsoft.com/office/drawing/2014/main" id="{D78D27A6-03E9-8EC0-F9C8-0FC87BCACC55}"/>
                      </a:ext>
                    </a:extLst>
                  </p:cNvPr>
                  <p:cNvPicPr/>
                  <p:nvPr/>
                </p:nvPicPr>
                <p:blipFill>
                  <a:blip r:embed="rId3"/>
                  <a:stretch>
                    <a:fillRect/>
                  </a:stretch>
                </p:blipFill>
                <p:spPr>
                  <a:xfrm>
                    <a:off x="7312053" y="4545933"/>
                    <a:ext cx="242280" cy="2588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3" name="Ink 12">
                    <a:extLst>
                      <a:ext uri="{FF2B5EF4-FFF2-40B4-BE49-F238E27FC236}">
                        <a16:creationId xmlns:a16="http://schemas.microsoft.com/office/drawing/2014/main" id="{430165D1-6FC9-4D47-40CA-46FABE5020CE}"/>
                      </a:ext>
                    </a:extLst>
                  </p14:cNvPr>
                  <p14:cNvContentPartPr/>
                  <p14:nvPr/>
                </p14:nvContentPartPr>
                <p14:xfrm>
                  <a:off x="7538133" y="4578333"/>
                  <a:ext cx="221760" cy="204480"/>
                </p14:xfrm>
              </p:contentPart>
            </mc:Choice>
            <mc:Fallback xmlns="">
              <p:pic>
                <p:nvPicPr>
                  <p:cNvPr id="13" name="Ink 12">
                    <a:extLst>
                      <a:ext uri="{FF2B5EF4-FFF2-40B4-BE49-F238E27FC236}">
                        <a16:creationId xmlns:a16="http://schemas.microsoft.com/office/drawing/2014/main" id="{430165D1-6FC9-4D47-40CA-46FABE5020CE}"/>
                      </a:ext>
                    </a:extLst>
                  </p:cNvPr>
                  <p:cNvPicPr/>
                  <p:nvPr/>
                </p:nvPicPr>
                <p:blipFill>
                  <a:blip r:embed="rId5"/>
                  <a:stretch>
                    <a:fillRect/>
                  </a:stretch>
                </p:blipFill>
                <p:spPr>
                  <a:xfrm>
                    <a:off x="7527333" y="4567533"/>
                    <a:ext cx="24300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4" name="Ink 13">
                    <a:extLst>
                      <a:ext uri="{FF2B5EF4-FFF2-40B4-BE49-F238E27FC236}">
                        <a16:creationId xmlns:a16="http://schemas.microsoft.com/office/drawing/2014/main" id="{4FD527F4-0E5E-FFC3-4486-C3AC02149EA3}"/>
                      </a:ext>
                    </a:extLst>
                  </p14:cNvPr>
                  <p14:cNvContentPartPr/>
                  <p14:nvPr/>
                </p14:nvContentPartPr>
                <p14:xfrm>
                  <a:off x="7455693" y="4662933"/>
                  <a:ext cx="56160" cy="56880"/>
                </p14:xfrm>
              </p:contentPart>
            </mc:Choice>
            <mc:Fallback xmlns="">
              <p:pic>
                <p:nvPicPr>
                  <p:cNvPr id="14" name="Ink 13">
                    <a:extLst>
                      <a:ext uri="{FF2B5EF4-FFF2-40B4-BE49-F238E27FC236}">
                        <a16:creationId xmlns:a16="http://schemas.microsoft.com/office/drawing/2014/main" id="{4FD527F4-0E5E-FFC3-4486-C3AC02149EA3}"/>
                      </a:ext>
                    </a:extLst>
                  </p:cNvPr>
                  <p:cNvPicPr/>
                  <p:nvPr/>
                </p:nvPicPr>
                <p:blipFill>
                  <a:blip r:embed="rId7"/>
                  <a:stretch>
                    <a:fillRect/>
                  </a:stretch>
                </p:blipFill>
                <p:spPr>
                  <a:xfrm>
                    <a:off x="7444962" y="4652064"/>
                    <a:ext cx="77265" cy="78255"/>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5" name="Ink 14">
                    <a:extLst>
                      <a:ext uri="{FF2B5EF4-FFF2-40B4-BE49-F238E27FC236}">
                        <a16:creationId xmlns:a16="http://schemas.microsoft.com/office/drawing/2014/main" id="{8D63ACED-243E-0264-B95D-CC10048A00C9}"/>
                      </a:ext>
                    </a:extLst>
                  </p14:cNvPr>
                  <p14:cNvContentPartPr/>
                  <p14:nvPr/>
                </p14:nvContentPartPr>
                <p14:xfrm>
                  <a:off x="7575573" y="4661133"/>
                  <a:ext cx="59760" cy="82080"/>
                </p14:xfrm>
              </p:contentPart>
            </mc:Choice>
            <mc:Fallback xmlns="">
              <p:pic>
                <p:nvPicPr>
                  <p:cNvPr id="15" name="Ink 14">
                    <a:extLst>
                      <a:ext uri="{FF2B5EF4-FFF2-40B4-BE49-F238E27FC236}">
                        <a16:creationId xmlns:a16="http://schemas.microsoft.com/office/drawing/2014/main" id="{8D63ACED-243E-0264-B95D-CC10048A00C9}"/>
                      </a:ext>
                    </a:extLst>
                  </p:cNvPr>
                  <p:cNvPicPr/>
                  <p:nvPr/>
                </p:nvPicPr>
                <p:blipFill>
                  <a:blip r:embed="rId9"/>
                  <a:stretch>
                    <a:fillRect/>
                  </a:stretch>
                </p:blipFill>
                <p:spPr>
                  <a:xfrm>
                    <a:off x="7564773" y="4650333"/>
                    <a:ext cx="81000" cy="1033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6" name="Ink 15">
                    <a:extLst>
                      <a:ext uri="{FF2B5EF4-FFF2-40B4-BE49-F238E27FC236}">
                        <a16:creationId xmlns:a16="http://schemas.microsoft.com/office/drawing/2014/main" id="{E12ABD39-B08D-03D1-66A6-033AC7B65C46}"/>
                      </a:ext>
                    </a:extLst>
                  </p14:cNvPr>
                  <p14:cNvContentPartPr/>
                  <p14:nvPr/>
                </p14:nvContentPartPr>
                <p14:xfrm>
                  <a:off x="7274253" y="4748253"/>
                  <a:ext cx="527400" cy="383760"/>
                </p14:xfrm>
              </p:contentPart>
            </mc:Choice>
            <mc:Fallback xmlns="">
              <p:pic>
                <p:nvPicPr>
                  <p:cNvPr id="16" name="Ink 15">
                    <a:extLst>
                      <a:ext uri="{FF2B5EF4-FFF2-40B4-BE49-F238E27FC236}">
                        <a16:creationId xmlns:a16="http://schemas.microsoft.com/office/drawing/2014/main" id="{E12ABD39-B08D-03D1-66A6-033AC7B65C46}"/>
                      </a:ext>
                    </a:extLst>
                  </p:cNvPr>
                  <p:cNvPicPr/>
                  <p:nvPr/>
                </p:nvPicPr>
                <p:blipFill>
                  <a:blip r:embed="rId11"/>
                  <a:stretch>
                    <a:fillRect/>
                  </a:stretch>
                </p:blipFill>
                <p:spPr>
                  <a:xfrm>
                    <a:off x="7263460" y="4737453"/>
                    <a:ext cx="548626" cy="405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7" name="Ink 16">
                    <a:extLst>
                      <a:ext uri="{FF2B5EF4-FFF2-40B4-BE49-F238E27FC236}">
                        <a16:creationId xmlns:a16="http://schemas.microsoft.com/office/drawing/2014/main" id="{9DABF391-531F-27BD-128A-3B7633957EBA}"/>
                      </a:ext>
                    </a:extLst>
                  </p14:cNvPr>
                  <p14:cNvContentPartPr/>
                  <p14:nvPr/>
                </p14:nvContentPartPr>
                <p14:xfrm>
                  <a:off x="7435173" y="4981173"/>
                  <a:ext cx="218160" cy="125640"/>
                </p14:xfrm>
              </p:contentPart>
            </mc:Choice>
            <mc:Fallback xmlns="">
              <p:pic>
                <p:nvPicPr>
                  <p:cNvPr id="17" name="Ink 16">
                    <a:extLst>
                      <a:ext uri="{FF2B5EF4-FFF2-40B4-BE49-F238E27FC236}">
                        <a16:creationId xmlns:a16="http://schemas.microsoft.com/office/drawing/2014/main" id="{9DABF391-531F-27BD-128A-3B7633957EBA}"/>
                      </a:ext>
                    </a:extLst>
                  </p:cNvPr>
                  <p:cNvPicPr/>
                  <p:nvPr/>
                </p:nvPicPr>
                <p:blipFill>
                  <a:blip r:embed="rId13"/>
                  <a:stretch>
                    <a:fillRect/>
                  </a:stretch>
                </p:blipFill>
                <p:spPr>
                  <a:xfrm>
                    <a:off x="7424355" y="4970373"/>
                    <a:ext cx="239435" cy="1468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8" name="Ink 17">
                    <a:extLst>
                      <a:ext uri="{FF2B5EF4-FFF2-40B4-BE49-F238E27FC236}">
                        <a16:creationId xmlns:a16="http://schemas.microsoft.com/office/drawing/2014/main" id="{79415625-4DB1-0D69-632C-D4A4D7D3A8C1}"/>
                      </a:ext>
                    </a:extLst>
                  </p14:cNvPr>
                  <p14:cNvContentPartPr/>
                  <p14:nvPr/>
                </p14:nvContentPartPr>
                <p14:xfrm>
                  <a:off x="7253013" y="5116533"/>
                  <a:ext cx="158760" cy="420120"/>
                </p14:xfrm>
              </p:contentPart>
            </mc:Choice>
            <mc:Fallback xmlns="">
              <p:pic>
                <p:nvPicPr>
                  <p:cNvPr id="18" name="Ink 17">
                    <a:extLst>
                      <a:ext uri="{FF2B5EF4-FFF2-40B4-BE49-F238E27FC236}">
                        <a16:creationId xmlns:a16="http://schemas.microsoft.com/office/drawing/2014/main" id="{79415625-4DB1-0D69-632C-D4A4D7D3A8C1}"/>
                      </a:ext>
                    </a:extLst>
                  </p:cNvPr>
                  <p:cNvPicPr/>
                  <p:nvPr/>
                </p:nvPicPr>
                <p:blipFill>
                  <a:blip r:embed="rId15"/>
                  <a:stretch>
                    <a:fillRect/>
                  </a:stretch>
                </p:blipFill>
                <p:spPr>
                  <a:xfrm>
                    <a:off x="7242213" y="5105733"/>
                    <a:ext cx="180000" cy="4413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9" name="Ink 18">
                    <a:extLst>
                      <a:ext uri="{FF2B5EF4-FFF2-40B4-BE49-F238E27FC236}">
                        <a16:creationId xmlns:a16="http://schemas.microsoft.com/office/drawing/2014/main" id="{6DBA18B3-A0FF-1CA3-5269-1B0AC401F7AB}"/>
                      </a:ext>
                    </a:extLst>
                  </p14:cNvPr>
                  <p14:cNvContentPartPr/>
                  <p14:nvPr/>
                </p14:nvContentPartPr>
                <p14:xfrm>
                  <a:off x="7716333" y="5123013"/>
                  <a:ext cx="135360" cy="404280"/>
                </p14:xfrm>
              </p:contentPart>
            </mc:Choice>
            <mc:Fallback xmlns="">
              <p:pic>
                <p:nvPicPr>
                  <p:cNvPr id="19" name="Ink 18">
                    <a:extLst>
                      <a:ext uri="{FF2B5EF4-FFF2-40B4-BE49-F238E27FC236}">
                        <a16:creationId xmlns:a16="http://schemas.microsoft.com/office/drawing/2014/main" id="{6DBA18B3-A0FF-1CA3-5269-1B0AC401F7AB}"/>
                      </a:ext>
                    </a:extLst>
                  </p:cNvPr>
                  <p:cNvPicPr/>
                  <p:nvPr/>
                </p:nvPicPr>
                <p:blipFill>
                  <a:blip r:embed="rId17"/>
                  <a:stretch>
                    <a:fillRect/>
                  </a:stretch>
                </p:blipFill>
                <p:spPr>
                  <a:xfrm>
                    <a:off x="7705533" y="5112213"/>
                    <a:ext cx="156600" cy="4255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0" name="Ink 19">
                    <a:extLst>
                      <a:ext uri="{FF2B5EF4-FFF2-40B4-BE49-F238E27FC236}">
                        <a16:creationId xmlns:a16="http://schemas.microsoft.com/office/drawing/2014/main" id="{84A61AC4-AB01-4013-9F5A-11D434A46AD5}"/>
                      </a:ext>
                    </a:extLst>
                  </p14:cNvPr>
                  <p14:cNvContentPartPr/>
                  <p14:nvPr/>
                </p14:nvContentPartPr>
                <p14:xfrm>
                  <a:off x="7409613" y="5402013"/>
                  <a:ext cx="137880" cy="190440"/>
                </p14:xfrm>
              </p:contentPart>
            </mc:Choice>
            <mc:Fallback xmlns="">
              <p:pic>
                <p:nvPicPr>
                  <p:cNvPr id="20" name="Ink 19">
                    <a:extLst>
                      <a:ext uri="{FF2B5EF4-FFF2-40B4-BE49-F238E27FC236}">
                        <a16:creationId xmlns:a16="http://schemas.microsoft.com/office/drawing/2014/main" id="{84A61AC4-AB01-4013-9F5A-11D434A46AD5}"/>
                      </a:ext>
                    </a:extLst>
                  </p:cNvPr>
                  <p:cNvPicPr/>
                  <p:nvPr/>
                </p:nvPicPr>
                <p:blipFill>
                  <a:blip r:embed="rId19"/>
                  <a:stretch>
                    <a:fillRect/>
                  </a:stretch>
                </p:blipFill>
                <p:spPr>
                  <a:xfrm>
                    <a:off x="7398813" y="5391213"/>
                    <a:ext cx="159120" cy="2116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0">
              <p14:nvContentPartPr>
                <p14:cNvPr id="6" name="Ink 5">
                  <a:extLst>
                    <a:ext uri="{FF2B5EF4-FFF2-40B4-BE49-F238E27FC236}">
                      <a16:creationId xmlns:a16="http://schemas.microsoft.com/office/drawing/2014/main" id="{CA3D2A26-F25E-1E09-C30A-0BDB65C8803B}"/>
                    </a:ext>
                  </a:extLst>
                </p14:cNvPr>
                <p14:cNvContentPartPr/>
                <p14:nvPr/>
              </p14:nvContentPartPr>
              <p14:xfrm>
                <a:off x="7609413" y="5403813"/>
                <a:ext cx="135360" cy="157320"/>
              </p14:xfrm>
            </p:contentPart>
          </mc:Choice>
          <mc:Fallback xmlns="">
            <p:pic>
              <p:nvPicPr>
                <p:cNvPr id="6" name="Ink 5">
                  <a:extLst>
                    <a:ext uri="{FF2B5EF4-FFF2-40B4-BE49-F238E27FC236}">
                      <a16:creationId xmlns:a16="http://schemas.microsoft.com/office/drawing/2014/main" id="{CA3D2A26-F25E-1E09-C30A-0BDB65C8803B}"/>
                    </a:ext>
                  </a:extLst>
                </p:cNvPr>
                <p:cNvPicPr/>
                <p:nvPr/>
              </p:nvPicPr>
              <p:blipFill>
                <a:blip r:embed="rId21"/>
                <a:stretch>
                  <a:fillRect/>
                </a:stretch>
              </p:blipFill>
              <p:spPr>
                <a:xfrm>
                  <a:off x="7598613" y="5393013"/>
                  <a:ext cx="156600" cy="1785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7" name="Ink 6">
                  <a:extLst>
                    <a:ext uri="{FF2B5EF4-FFF2-40B4-BE49-F238E27FC236}">
                      <a16:creationId xmlns:a16="http://schemas.microsoft.com/office/drawing/2014/main" id="{A72DB891-A7B1-B299-7766-C996FFB7418F}"/>
                    </a:ext>
                  </a:extLst>
                </p14:cNvPr>
                <p14:cNvContentPartPr/>
                <p14:nvPr/>
              </p14:nvContentPartPr>
              <p14:xfrm>
                <a:off x="7880853" y="5256573"/>
                <a:ext cx="130320" cy="100080"/>
              </p14:xfrm>
            </p:contentPart>
          </mc:Choice>
          <mc:Fallback xmlns="">
            <p:pic>
              <p:nvPicPr>
                <p:cNvPr id="7" name="Ink 6">
                  <a:extLst>
                    <a:ext uri="{FF2B5EF4-FFF2-40B4-BE49-F238E27FC236}">
                      <a16:creationId xmlns:a16="http://schemas.microsoft.com/office/drawing/2014/main" id="{A72DB891-A7B1-B299-7766-C996FFB7418F}"/>
                    </a:ext>
                  </a:extLst>
                </p:cNvPr>
                <p:cNvPicPr/>
                <p:nvPr/>
              </p:nvPicPr>
              <p:blipFill>
                <a:blip r:embed="rId23"/>
                <a:stretch>
                  <a:fillRect/>
                </a:stretch>
              </p:blipFill>
              <p:spPr>
                <a:xfrm>
                  <a:off x="7870053" y="5245773"/>
                  <a:ext cx="151560" cy="1213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8" name="Ink 7">
                  <a:extLst>
                    <a:ext uri="{FF2B5EF4-FFF2-40B4-BE49-F238E27FC236}">
                      <a16:creationId xmlns:a16="http://schemas.microsoft.com/office/drawing/2014/main" id="{16308DB8-924B-F134-DF14-FE6E480FC7AF}"/>
                    </a:ext>
                  </a:extLst>
                </p14:cNvPr>
                <p14:cNvContentPartPr/>
                <p14:nvPr/>
              </p14:nvContentPartPr>
              <p14:xfrm>
                <a:off x="7096773" y="5276373"/>
                <a:ext cx="137520" cy="138240"/>
              </p14:xfrm>
            </p:contentPart>
          </mc:Choice>
          <mc:Fallback xmlns="">
            <p:pic>
              <p:nvPicPr>
                <p:cNvPr id="8" name="Ink 7">
                  <a:extLst>
                    <a:ext uri="{FF2B5EF4-FFF2-40B4-BE49-F238E27FC236}">
                      <a16:creationId xmlns:a16="http://schemas.microsoft.com/office/drawing/2014/main" id="{16308DB8-924B-F134-DF14-FE6E480FC7AF}"/>
                    </a:ext>
                  </a:extLst>
                </p:cNvPr>
                <p:cNvPicPr/>
                <p:nvPr/>
              </p:nvPicPr>
              <p:blipFill>
                <a:blip r:embed="rId25"/>
                <a:stretch>
                  <a:fillRect/>
                </a:stretch>
              </p:blipFill>
              <p:spPr>
                <a:xfrm>
                  <a:off x="7086001" y="5265573"/>
                  <a:ext cx="158705" cy="1594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9" name="Ink 8">
                  <a:extLst>
                    <a:ext uri="{FF2B5EF4-FFF2-40B4-BE49-F238E27FC236}">
                      <a16:creationId xmlns:a16="http://schemas.microsoft.com/office/drawing/2014/main" id="{646F7744-D68D-851B-1519-8447A6D060A6}"/>
                    </a:ext>
                  </a:extLst>
                </p14:cNvPr>
                <p14:cNvContentPartPr/>
                <p14:nvPr/>
              </p14:nvContentPartPr>
              <p14:xfrm>
                <a:off x="7924053" y="5352693"/>
                <a:ext cx="84600" cy="216000"/>
              </p14:xfrm>
            </p:contentPart>
          </mc:Choice>
          <mc:Fallback xmlns="">
            <p:pic>
              <p:nvPicPr>
                <p:cNvPr id="9" name="Ink 8">
                  <a:extLst>
                    <a:ext uri="{FF2B5EF4-FFF2-40B4-BE49-F238E27FC236}">
                      <a16:creationId xmlns:a16="http://schemas.microsoft.com/office/drawing/2014/main" id="{646F7744-D68D-851B-1519-8447A6D060A6}"/>
                    </a:ext>
                  </a:extLst>
                </p:cNvPr>
                <p:cNvPicPr/>
                <p:nvPr/>
              </p:nvPicPr>
              <p:blipFill>
                <a:blip r:embed="rId27"/>
                <a:stretch>
                  <a:fillRect/>
                </a:stretch>
              </p:blipFill>
              <p:spPr>
                <a:xfrm>
                  <a:off x="7913253" y="5341911"/>
                  <a:ext cx="105840" cy="237205"/>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0" name="Ink 9">
                  <a:extLst>
                    <a:ext uri="{FF2B5EF4-FFF2-40B4-BE49-F238E27FC236}">
                      <a16:creationId xmlns:a16="http://schemas.microsoft.com/office/drawing/2014/main" id="{A47A7AD8-824F-C7AF-3FFC-21EB75190576}"/>
                    </a:ext>
                  </a:extLst>
                </p14:cNvPr>
                <p14:cNvContentPartPr/>
                <p14:nvPr/>
              </p14:nvContentPartPr>
              <p14:xfrm>
                <a:off x="7935933" y="4427853"/>
                <a:ext cx="191160" cy="829080"/>
              </p14:xfrm>
            </p:contentPart>
          </mc:Choice>
          <mc:Fallback xmlns="">
            <p:pic>
              <p:nvPicPr>
                <p:cNvPr id="10" name="Ink 9">
                  <a:extLst>
                    <a:ext uri="{FF2B5EF4-FFF2-40B4-BE49-F238E27FC236}">
                      <a16:creationId xmlns:a16="http://schemas.microsoft.com/office/drawing/2014/main" id="{A47A7AD8-824F-C7AF-3FFC-21EB75190576}"/>
                    </a:ext>
                  </a:extLst>
                </p:cNvPr>
                <p:cNvPicPr/>
                <p:nvPr/>
              </p:nvPicPr>
              <p:blipFill>
                <a:blip r:embed="rId29"/>
                <a:stretch>
                  <a:fillRect/>
                </a:stretch>
              </p:blipFill>
              <p:spPr>
                <a:xfrm>
                  <a:off x="7925113" y="4417053"/>
                  <a:ext cx="212440" cy="8503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1" name="Ink 10">
                  <a:extLst>
                    <a:ext uri="{FF2B5EF4-FFF2-40B4-BE49-F238E27FC236}">
                      <a16:creationId xmlns:a16="http://schemas.microsoft.com/office/drawing/2014/main" id="{094BBD39-4111-DF8F-9852-985A0ECFA85A}"/>
                    </a:ext>
                  </a:extLst>
                </p14:cNvPr>
                <p14:cNvContentPartPr/>
                <p14:nvPr/>
              </p14:nvContentPartPr>
              <p14:xfrm>
                <a:off x="7902093" y="4102773"/>
                <a:ext cx="354960" cy="313200"/>
              </p14:xfrm>
            </p:contentPart>
          </mc:Choice>
          <mc:Fallback xmlns="">
            <p:pic>
              <p:nvPicPr>
                <p:cNvPr id="11" name="Ink 10">
                  <a:extLst>
                    <a:ext uri="{FF2B5EF4-FFF2-40B4-BE49-F238E27FC236}">
                      <a16:creationId xmlns:a16="http://schemas.microsoft.com/office/drawing/2014/main" id="{094BBD39-4111-DF8F-9852-985A0ECFA85A}"/>
                    </a:ext>
                  </a:extLst>
                </p:cNvPr>
                <p:cNvPicPr/>
                <p:nvPr/>
              </p:nvPicPr>
              <p:blipFill>
                <a:blip r:embed="rId31"/>
                <a:stretch>
                  <a:fillRect/>
                </a:stretch>
              </p:blipFill>
              <p:spPr>
                <a:xfrm>
                  <a:off x="7891293" y="4091973"/>
                  <a:ext cx="376200" cy="334440"/>
                </a:xfrm>
                <a:prstGeom prst="rect">
                  <a:avLst/>
                </a:prstGeom>
              </p:spPr>
            </p:pic>
          </mc:Fallback>
        </mc:AlternateContent>
      </p:grpSp>
    </p:spTree>
    <p:extLst>
      <p:ext uri="{BB962C8B-B14F-4D97-AF65-F5344CB8AC3E}">
        <p14:creationId xmlns:p14="http://schemas.microsoft.com/office/powerpoint/2010/main" val="19623255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2000" fill="hold"/>
                                        <p:tgtEl>
                                          <p:spTgt spid="4"/>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6B44C22-268F-3DFD-8BCD-CF94987F5E57}"/>
              </a:ext>
            </a:extLst>
          </p:cNvPr>
          <p:cNvSpPr>
            <a:spLocks noGrp="1"/>
          </p:cNvSpPr>
          <p:nvPr>
            <p:ph type="body" sz="quarter" idx="13"/>
          </p:nvPr>
        </p:nvSpPr>
        <p:spPr>
          <a:xfrm>
            <a:off x="1350321" y="3652167"/>
            <a:ext cx="9488181" cy="669674"/>
          </a:xfrm>
        </p:spPr>
        <p:txBody>
          <a:bodyPr vert="horz" lIns="0" tIns="0" rIns="0" bIns="0" rtlCol="0" anchor="t">
            <a:noAutofit/>
          </a:bodyPr>
          <a:lstStyle/>
          <a:p>
            <a:r>
              <a:rPr lang="en-US" err="1">
                <a:latin typeface="CiscoSansTT Light"/>
                <a:ea typeface="ＭＳ Ｐゴシック"/>
                <a:cs typeface="CiscoSansTT Light"/>
              </a:rPr>
              <a:t>RagFlow</a:t>
            </a:r>
            <a:r>
              <a:rPr lang="en-US">
                <a:latin typeface="CiscoSansTT Light"/>
                <a:ea typeface="ＭＳ Ｐゴシック"/>
                <a:cs typeface="CiscoSansTT Light"/>
              </a:rPr>
              <a:t> Walkthrough</a:t>
            </a:r>
            <a:br>
              <a:rPr lang="en-US">
                <a:latin typeface="CiscoSansTT Light"/>
                <a:ea typeface="ＭＳ Ｐゴシック"/>
                <a:cs typeface="CiscoSansTT Light"/>
              </a:rPr>
            </a:br>
            <a:endParaRPr lang="en-US"/>
          </a:p>
        </p:txBody>
      </p:sp>
      <p:sp>
        <p:nvSpPr>
          <p:cNvPr id="3" name="Text Placeholder 2">
            <a:extLst>
              <a:ext uri="{FF2B5EF4-FFF2-40B4-BE49-F238E27FC236}">
                <a16:creationId xmlns:a16="http://schemas.microsoft.com/office/drawing/2014/main" id="{2BC73E90-4298-1A71-F51E-B5ABF6CF1531}"/>
              </a:ext>
            </a:extLst>
          </p:cNvPr>
          <p:cNvSpPr>
            <a:spLocks noGrp="1"/>
          </p:cNvSpPr>
          <p:nvPr>
            <p:ph type="body" sz="quarter" idx="14"/>
          </p:nvPr>
        </p:nvSpPr>
        <p:spPr>
          <a:xfrm>
            <a:off x="1400593" y="2865980"/>
            <a:ext cx="9488181" cy="669674"/>
          </a:xfrm>
        </p:spPr>
        <p:txBody>
          <a:bodyPr vert="horz" lIns="0" tIns="0" rIns="0" bIns="0" rtlCol="0" anchor="t">
            <a:noAutofit/>
          </a:bodyPr>
          <a:lstStyle/>
          <a:p>
            <a:r>
              <a:rPr lang="en-US">
                <a:latin typeface="CiscoSansTT Light"/>
                <a:ea typeface="ＭＳ Ｐゴシック"/>
                <a:cs typeface="CiscoSansTT Light"/>
              </a:rPr>
              <a:t>Apply AI: RAG</a:t>
            </a:r>
          </a:p>
        </p:txBody>
      </p:sp>
    </p:spTree>
    <p:extLst>
      <p:ext uri="{BB962C8B-B14F-4D97-AF65-F5344CB8AC3E}">
        <p14:creationId xmlns:p14="http://schemas.microsoft.com/office/powerpoint/2010/main" val="18852918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98A048-C89E-7BB0-777F-C709B90C6429}"/>
              </a:ext>
            </a:extLst>
          </p:cNvPr>
          <p:cNvSpPr>
            <a:spLocks noGrp="1"/>
          </p:cNvSpPr>
          <p:nvPr>
            <p:ph type="title"/>
          </p:nvPr>
        </p:nvSpPr>
        <p:spPr>
          <a:xfrm>
            <a:off x="387843" y="381000"/>
            <a:ext cx="10969943" cy="685800"/>
          </a:xfrm>
        </p:spPr>
        <p:txBody>
          <a:bodyPr/>
          <a:lstStyle/>
          <a:p>
            <a:r>
              <a:rPr lang="es-CO" sz="3550"/>
              <a:t>Plan </a:t>
            </a:r>
            <a:r>
              <a:rPr lang="es-CO" sz="3550" err="1"/>
              <a:t>your</a:t>
            </a:r>
            <a:r>
              <a:rPr lang="es-CO" sz="3550"/>
              <a:t> </a:t>
            </a:r>
            <a:r>
              <a:rPr lang="es-CO" sz="3550" err="1"/>
              <a:t>build</a:t>
            </a:r>
            <a:endParaRPr lang="es-ES" err="1"/>
          </a:p>
        </p:txBody>
      </p:sp>
      <p:sp>
        <p:nvSpPr>
          <p:cNvPr id="5" name="TextBox 4">
            <a:extLst>
              <a:ext uri="{FF2B5EF4-FFF2-40B4-BE49-F238E27FC236}">
                <a16:creationId xmlns:a16="http://schemas.microsoft.com/office/drawing/2014/main" id="{2DB7497C-8F12-BEE2-598A-18028A5BFF98}"/>
              </a:ext>
            </a:extLst>
          </p:cNvPr>
          <p:cNvSpPr txBox="1"/>
          <p:nvPr/>
        </p:nvSpPr>
        <p:spPr>
          <a:xfrm>
            <a:off x="388552" y="1320391"/>
            <a:ext cx="5325016" cy="1015663"/>
          </a:xfrm>
          <a:prstGeom prst="rect">
            <a:avLst/>
          </a:prstGeom>
          <a:noFill/>
        </p:spPr>
        <p:txBody>
          <a:bodyPr wrap="square" lIns="91440" tIns="45720" rIns="91440" bIns="45720" rtlCol="0" anchor="t">
            <a:spAutoFit/>
          </a:bodyPr>
          <a:lstStyle/>
          <a:p>
            <a:r>
              <a:rPr lang="en-US" sz="2000">
                <a:latin typeface="+mn-lt"/>
                <a:ea typeface="ＭＳ Ｐゴシック"/>
                <a:cs typeface="CiscoSansTT Light"/>
              </a:rPr>
              <a:t>What you will build </a:t>
            </a:r>
            <a:endParaRPr lang="en-US" sz="2000">
              <a:latin typeface="+mn-lt"/>
            </a:endParaRPr>
          </a:p>
          <a:p>
            <a:endParaRPr lang="en-US" sz="2000">
              <a:latin typeface="+mn-lt"/>
              <a:ea typeface="ＭＳ Ｐゴシック"/>
            </a:endParaRPr>
          </a:p>
          <a:p>
            <a:r>
              <a:rPr lang="en-US" sz="2000">
                <a:latin typeface="+mn-lt"/>
                <a:ea typeface="ＭＳ Ｐゴシック"/>
              </a:rPr>
              <a:t>[TODO] Corporative Agents explanation</a:t>
            </a:r>
            <a:endParaRPr lang="en-US" sz="2000">
              <a:latin typeface="CiscoSansTT Light"/>
            </a:endParaRPr>
          </a:p>
        </p:txBody>
      </p:sp>
      <p:pic>
        <p:nvPicPr>
          <p:cNvPr id="3" name="Imagen 2" descr="Interfaz de usuario gráfica, Aplicación, Teams&#10;&#10;El contenido generado por IA puede ser incorrecto.">
            <a:extLst>
              <a:ext uri="{FF2B5EF4-FFF2-40B4-BE49-F238E27FC236}">
                <a16:creationId xmlns:a16="http://schemas.microsoft.com/office/drawing/2014/main" id="{E2DDB2AD-4F21-6ACE-065C-375FAE737592}"/>
              </a:ext>
            </a:extLst>
          </p:cNvPr>
          <p:cNvPicPr>
            <a:picLocks noChangeAspect="1"/>
          </p:cNvPicPr>
          <p:nvPr/>
        </p:nvPicPr>
        <p:blipFill>
          <a:blip r:embed="rId2"/>
          <a:stretch>
            <a:fillRect/>
          </a:stretch>
        </p:blipFill>
        <p:spPr>
          <a:xfrm>
            <a:off x="204800" y="2412811"/>
            <a:ext cx="11773647" cy="3400425"/>
          </a:xfrm>
          <a:prstGeom prst="rect">
            <a:avLst/>
          </a:prstGeom>
        </p:spPr>
      </p:pic>
    </p:spTree>
    <p:extLst>
      <p:ext uri="{BB962C8B-B14F-4D97-AF65-F5344CB8AC3E}">
        <p14:creationId xmlns:p14="http://schemas.microsoft.com/office/powerpoint/2010/main" val="17824826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1BC688-F4C7-F0BD-4D38-146A4D6210B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F306342-E032-FFF5-87E9-1C5F7929B698}"/>
              </a:ext>
            </a:extLst>
          </p:cNvPr>
          <p:cNvSpPr>
            <a:spLocks noGrp="1"/>
          </p:cNvSpPr>
          <p:nvPr>
            <p:ph type="title"/>
          </p:nvPr>
        </p:nvSpPr>
        <p:spPr>
          <a:xfrm>
            <a:off x="609440" y="199600"/>
            <a:ext cx="10969943" cy="685800"/>
          </a:xfrm>
        </p:spPr>
        <p:txBody>
          <a:bodyPr/>
          <a:lstStyle/>
          <a:p>
            <a:r>
              <a:rPr lang="es-ES" sz="3550"/>
              <a:t>RAG</a:t>
            </a:r>
            <a:endParaRPr lang="es-ES"/>
          </a:p>
        </p:txBody>
      </p:sp>
      <p:sp>
        <p:nvSpPr>
          <p:cNvPr id="24" name="TextBox 4">
            <a:extLst>
              <a:ext uri="{FF2B5EF4-FFF2-40B4-BE49-F238E27FC236}">
                <a16:creationId xmlns:a16="http://schemas.microsoft.com/office/drawing/2014/main" id="{35C81BAB-A110-2E23-5DCC-091A4D1E0AFB}"/>
              </a:ext>
            </a:extLst>
          </p:cNvPr>
          <p:cNvSpPr txBox="1"/>
          <p:nvPr/>
        </p:nvSpPr>
        <p:spPr>
          <a:xfrm>
            <a:off x="609440" y="1026735"/>
            <a:ext cx="8592943" cy="2031325"/>
          </a:xfrm>
          <a:prstGeom prst="rect">
            <a:avLst/>
          </a:prstGeom>
          <a:noFill/>
        </p:spPr>
        <p:txBody>
          <a:bodyPr wrap="square" lIns="91440" tIns="45720" rIns="91440" bIns="45720" rtlCol="0" anchor="t">
            <a:spAutoFit/>
          </a:bodyPr>
          <a:lstStyle/>
          <a:p>
            <a:r>
              <a:rPr lang="es-CO">
                <a:latin typeface="+mn-lt"/>
                <a:ea typeface="ＭＳ Ｐゴシック"/>
                <a:cs typeface="CiscoSansTT Light"/>
              </a:rPr>
              <a:t>RAG = Giving the AI a reference library before answering</a:t>
            </a:r>
            <a:endParaRPr lang="es-CO" err="1">
              <a:ea typeface="ＭＳ Ｐゴシック"/>
              <a:cs typeface="CiscoSansTT Light"/>
            </a:endParaRPr>
          </a:p>
          <a:p>
            <a:endParaRPr lang="es-CO">
              <a:latin typeface="+mn-lt"/>
              <a:ea typeface="ＭＳ Ｐゴシック"/>
              <a:cs typeface="CiscoSansTT Light"/>
            </a:endParaRPr>
          </a:p>
          <a:p>
            <a:r>
              <a:rPr lang="es-CO">
                <a:latin typeface="+mn-lt"/>
                <a:ea typeface="ＭＳ Ｐゴシック"/>
                <a:cs typeface="CiscoSansTT Light"/>
              </a:rPr>
              <a:t>Instead of: "Just answer based on what you know"</a:t>
            </a:r>
            <a:endParaRPr lang="es-CO"/>
          </a:p>
          <a:p>
            <a:r>
              <a:rPr lang="es-CO">
                <a:latin typeface="+mn-lt"/>
                <a:ea typeface="ＭＳ Ｐゴシック"/>
                <a:cs typeface="CiscoSansTT Light"/>
              </a:rPr>
              <a:t>RAG does: "Here's your research materials. Now answer!"</a:t>
            </a:r>
            <a:endParaRPr lang="es-CO"/>
          </a:p>
          <a:p>
            <a:r>
              <a:rPr lang="es-CO">
                <a:latin typeface="+mn-lt"/>
                <a:ea typeface="ＭＳ Ｐゴシック"/>
                <a:cs typeface="CiscoSansTT Light"/>
              </a:rPr>
              <a:t>Like giving a student books before asking them a test question</a:t>
            </a:r>
            <a:endParaRPr lang="es-CO"/>
          </a:p>
          <a:p>
            <a:endParaRPr lang="es-CO">
              <a:latin typeface="+mn-lt"/>
            </a:endParaRPr>
          </a:p>
          <a:p>
            <a:endParaRPr lang="es-CO">
              <a:latin typeface="+mn-lt"/>
            </a:endParaRPr>
          </a:p>
        </p:txBody>
      </p:sp>
    </p:spTree>
    <p:extLst>
      <p:ext uri="{BB962C8B-B14F-4D97-AF65-F5344CB8AC3E}">
        <p14:creationId xmlns:p14="http://schemas.microsoft.com/office/powerpoint/2010/main" val="35320769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081508-89CD-17AF-E3B1-E0F498B7AAB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AB4C2B2-0A48-9EB5-9BE4-5A0E92022E88}"/>
              </a:ext>
            </a:extLst>
          </p:cNvPr>
          <p:cNvSpPr>
            <a:spLocks noGrp="1"/>
          </p:cNvSpPr>
          <p:nvPr>
            <p:ph type="title"/>
          </p:nvPr>
        </p:nvSpPr>
        <p:spPr>
          <a:xfrm>
            <a:off x="527144" y="381000"/>
            <a:ext cx="10969943" cy="685800"/>
          </a:xfrm>
        </p:spPr>
        <p:txBody>
          <a:bodyPr/>
          <a:lstStyle/>
          <a:p>
            <a:r>
              <a:rPr lang="es-CO" sz="3550"/>
              <a:t>H</a:t>
            </a:r>
            <a:r>
              <a:rPr lang="en-US" sz="3550"/>
              <a:t>ands-on RAG</a:t>
            </a:r>
            <a:endParaRPr lang="en-US"/>
          </a:p>
        </p:txBody>
      </p:sp>
      <p:sp>
        <p:nvSpPr>
          <p:cNvPr id="5" name="TextBox 4">
            <a:extLst>
              <a:ext uri="{FF2B5EF4-FFF2-40B4-BE49-F238E27FC236}">
                <a16:creationId xmlns:a16="http://schemas.microsoft.com/office/drawing/2014/main" id="{45AA4D65-8504-8B3E-7A1A-620E96CED3A2}"/>
              </a:ext>
            </a:extLst>
          </p:cNvPr>
          <p:cNvSpPr txBox="1"/>
          <p:nvPr/>
        </p:nvSpPr>
        <p:spPr>
          <a:xfrm>
            <a:off x="527853" y="1320391"/>
            <a:ext cx="11390680" cy="3170099"/>
          </a:xfrm>
          <a:prstGeom prst="rect">
            <a:avLst/>
          </a:prstGeom>
          <a:noFill/>
        </p:spPr>
        <p:txBody>
          <a:bodyPr wrap="square" lIns="91440" tIns="45720" rIns="91440" bIns="45720" rtlCol="0" anchor="t">
            <a:spAutoFit/>
          </a:bodyPr>
          <a:lstStyle/>
          <a:p>
            <a:r>
              <a:rPr lang="en-US" sz="2000" b="1">
                <a:latin typeface="+mn-lt"/>
                <a:ea typeface="ＭＳ Ｐゴシック"/>
              </a:rPr>
              <a:t>Sign-in to RAG-Flow</a:t>
            </a:r>
          </a:p>
          <a:p>
            <a:endParaRPr lang="en-US" sz="2000">
              <a:solidFill>
                <a:srgbClr val="414244"/>
              </a:solidFill>
              <a:latin typeface="CiscoSansTT Light"/>
              <a:ea typeface="ＭＳ Ｐゴシック"/>
              <a:cs typeface="CiscoSansTT Light"/>
            </a:endParaRPr>
          </a:p>
          <a:p>
            <a:pPr marL="342900" indent="-342900">
              <a:buFont typeface="Arial"/>
              <a:buChar char="•"/>
            </a:pPr>
            <a:r>
              <a:rPr lang="en-US" sz="2000">
                <a:solidFill>
                  <a:srgbClr val="414244"/>
                </a:solidFill>
                <a:latin typeface="CiscoSansTT Light"/>
                <a:ea typeface="ＭＳ Ｐゴシック"/>
                <a:cs typeface="CiscoSansTT Light"/>
              </a:rPr>
              <a:t>100% open source RAG (Retrieval-Augmented Generation) engine</a:t>
            </a:r>
            <a:endParaRPr lang="en-US"/>
          </a:p>
          <a:p>
            <a:pPr marL="342900" indent="-342900">
              <a:buFont typeface="Arial"/>
              <a:buChar char="•"/>
            </a:pPr>
            <a:endParaRPr lang="en-US" sz="2000">
              <a:solidFill>
                <a:srgbClr val="414244"/>
              </a:solidFill>
              <a:latin typeface="CiscoSansTT Light"/>
              <a:ea typeface="ＭＳ Ｐゴシック"/>
              <a:cs typeface="CiscoSansTT Light"/>
            </a:endParaRPr>
          </a:p>
          <a:p>
            <a:pPr marL="342900" indent="-342900">
              <a:buFont typeface="Arial"/>
              <a:buChar char="•"/>
            </a:pPr>
            <a:r>
              <a:rPr lang="en-US" sz="2000">
                <a:solidFill>
                  <a:srgbClr val="414244"/>
                </a:solidFill>
                <a:latin typeface="CiscoSansTT Light"/>
                <a:ea typeface="ＭＳ Ｐゴシック"/>
                <a:cs typeface="CiscoSansTT Light"/>
              </a:rPr>
              <a:t>Built on deep document understanding for superior extraction</a:t>
            </a:r>
            <a:endParaRPr lang="en-US"/>
          </a:p>
          <a:p>
            <a:pPr marL="342900" indent="-342900">
              <a:buFont typeface="Arial"/>
              <a:buChar char="•"/>
            </a:pPr>
            <a:endParaRPr lang="en-US" sz="2000">
              <a:solidFill>
                <a:srgbClr val="414244"/>
              </a:solidFill>
              <a:latin typeface="CiscoSansTT Light"/>
              <a:ea typeface="ＭＳ Ｐゴシック"/>
              <a:cs typeface="CiscoSansTT Light"/>
            </a:endParaRPr>
          </a:p>
          <a:p>
            <a:pPr marL="342900" indent="-342900">
              <a:buFont typeface="Arial"/>
              <a:buChar char="•"/>
            </a:pPr>
            <a:r>
              <a:rPr lang="en-US" sz="2000">
                <a:solidFill>
                  <a:srgbClr val="414244"/>
                </a:solidFill>
                <a:latin typeface="CiscoSansTT Light"/>
                <a:ea typeface="ＭＳ Ｐゴシック"/>
                <a:cs typeface="CiscoSansTT Light"/>
              </a:rPr>
              <a:t>Generates precise answers with grounded citations from complex data</a:t>
            </a:r>
            <a:endParaRPr lang="en-US">
              <a:solidFill>
                <a:srgbClr val="414244"/>
              </a:solidFill>
              <a:cs typeface="CiscoSansTT Light"/>
            </a:endParaRPr>
          </a:p>
          <a:p>
            <a:pPr marL="342900" indent="-342900">
              <a:buFont typeface="Arial"/>
              <a:buChar char="•"/>
            </a:pPr>
            <a:endParaRPr lang="en-US" sz="2000">
              <a:latin typeface="CiscoSansTT Light"/>
              <a:cs typeface="CiscoSansTT Light"/>
            </a:endParaRPr>
          </a:p>
          <a:p>
            <a:pPr marL="342900" indent="-342900">
              <a:buFont typeface="Arial"/>
              <a:buChar char="•"/>
            </a:pPr>
            <a:r>
              <a:rPr lang="en-US" sz="2000">
                <a:solidFill>
                  <a:srgbClr val="414244"/>
                </a:solidFill>
                <a:latin typeface="CiscoSansTT Light"/>
                <a:ea typeface="ＭＳ Ｐゴシック"/>
                <a:cs typeface="CiscoSansTT Light"/>
              </a:rPr>
              <a:t>Enables production-ready AI systems with minimal hallucination</a:t>
            </a:r>
            <a:endParaRPr lang="en-US"/>
          </a:p>
          <a:p>
            <a:endParaRPr lang="en-US" sz="2000">
              <a:latin typeface="CiscoSansTT Light"/>
              <a:cs typeface="Arial"/>
            </a:endParaRPr>
          </a:p>
        </p:txBody>
      </p:sp>
    </p:spTree>
    <p:extLst>
      <p:ext uri="{BB962C8B-B14F-4D97-AF65-F5344CB8AC3E}">
        <p14:creationId xmlns:p14="http://schemas.microsoft.com/office/powerpoint/2010/main" val="9245180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228804-D723-6F0C-5FC9-1A6B1B7C884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880856A-6626-C47B-EA11-733D34783E35}"/>
              </a:ext>
            </a:extLst>
          </p:cNvPr>
          <p:cNvSpPr>
            <a:spLocks noGrp="1"/>
          </p:cNvSpPr>
          <p:nvPr>
            <p:ph type="title"/>
          </p:nvPr>
        </p:nvSpPr>
        <p:spPr>
          <a:xfrm>
            <a:off x="527144" y="381000"/>
            <a:ext cx="10969943" cy="685800"/>
          </a:xfrm>
        </p:spPr>
        <p:txBody>
          <a:bodyPr/>
          <a:lstStyle/>
          <a:p>
            <a:r>
              <a:rPr lang="es-CO" sz="3550"/>
              <a:t>H</a:t>
            </a:r>
            <a:r>
              <a:rPr lang="en-US" sz="3550"/>
              <a:t>ands-on RAG</a:t>
            </a:r>
            <a:endParaRPr lang="en-US"/>
          </a:p>
        </p:txBody>
      </p:sp>
      <p:sp>
        <p:nvSpPr>
          <p:cNvPr id="5" name="TextBox 4">
            <a:extLst>
              <a:ext uri="{FF2B5EF4-FFF2-40B4-BE49-F238E27FC236}">
                <a16:creationId xmlns:a16="http://schemas.microsoft.com/office/drawing/2014/main" id="{DD6E5379-0E44-07B8-BEB9-89B7A3CD5E17}"/>
              </a:ext>
            </a:extLst>
          </p:cNvPr>
          <p:cNvSpPr txBox="1"/>
          <p:nvPr/>
        </p:nvSpPr>
        <p:spPr>
          <a:xfrm>
            <a:off x="381988" y="1365989"/>
            <a:ext cx="4718063" cy="3170099"/>
          </a:xfrm>
          <a:prstGeom prst="rect">
            <a:avLst/>
          </a:prstGeom>
          <a:noFill/>
        </p:spPr>
        <p:txBody>
          <a:bodyPr wrap="square" lIns="91440" tIns="45720" rIns="91440" bIns="45720" rtlCol="0" anchor="t">
            <a:spAutoFit/>
          </a:bodyPr>
          <a:lstStyle/>
          <a:p>
            <a:r>
              <a:rPr lang="en-US" sz="2000">
                <a:latin typeface="CiscoSansTT Light"/>
                <a:ea typeface="ＭＳ Ｐゴシック"/>
                <a:cs typeface="CiscoSansTT Light"/>
              </a:rPr>
              <a:t>Click on your profile photo, and move to the model providers section. </a:t>
            </a:r>
            <a:endParaRPr lang="es-ES"/>
          </a:p>
          <a:p>
            <a:endParaRPr lang="en-US" sz="2000">
              <a:latin typeface="CiscoSansTT Light"/>
              <a:ea typeface="ＭＳ Ｐゴシック"/>
            </a:endParaRPr>
          </a:p>
          <a:p>
            <a:r>
              <a:rPr lang="en-US" sz="2000">
                <a:latin typeface="CiscoSansTT Light"/>
                <a:ea typeface="ＭＳ Ｐゴシック"/>
              </a:rPr>
              <a:t>Get a free </a:t>
            </a:r>
            <a:r>
              <a:rPr lang="en-US" sz="2000" err="1">
                <a:latin typeface="CiscoSansTT Light"/>
                <a:ea typeface="ＭＳ Ｐゴシック"/>
              </a:rPr>
              <a:t>api</a:t>
            </a:r>
            <a:r>
              <a:rPr lang="en-US" sz="2000">
                <a:latin typeface="CiscoSansTT Light"/>
                <a:ea typeface="ＭＳ Ｐゴシック"/>
              </a:rPr>
              <a:t> key in </a:t>
            </a:r>
            <a:r>
              <a:rPr lang="en-US" sz="2000">
                <a:latin typeface="CiscoSansTT Light"/>
                <a:ea typeface="ＭＳ Ｐゴシック"/>
                <a:hlinkClick r:id="rId2"/>
              </a:rPr>
              <a:t>groq.com</a:t>
            </a:r>
            <a:endParaRPr lang="es-ES"/>
          </a:p>
          <a:p>
            <a:endParaRPr lang="en-US" sz="2000">
              <a:latin typeface="CiscoSansTT Light"/>
              <a:ea typeface="ＭＳ Ｐゴシック"/>
            </a:endParaRPr>
          </a:p>
          <a:p>
            <a:r>
              <a:rPr lang="en-US" sz="2000">
                <a:latin typeface="CiscoSansTT Light"/>
                <a:ea typeface="ＭＳ Ｐゴシック"/>
              </a:rPr>
              <a:t>Back in RAG Flow in the available models section look for </a:t>
            </a:r>
            <a:r>
              <a:rPr lang="en-US" sz="2000" err="1">
                <a:latin typeface="CiscoSansTT Light"/>
                <a:ea typeface="ＭＳ Ｐゴシック"/>
              </a:rPr>
              <a:t>groq</a:t>
            </a:r>
            <a:r>
              <a:rPr lang="en-US" sz="2000">
                <a:latin typeface="CiscoSansTT Light"/>
                <a:ea typeface="ＭＳ Ｐゴシック"/>
              </a:rPr>
              <a:t>.</a:t>
            </a:r>
            <a:endParaRPr lang="es-ES"/>
          </a:p>
          <a:p>
            <a:endParaRPr lang="en-US" sz="2000">
              <a:latin typeface="CiscoSansTT Light"/>
            </a:endParaRPr>
          </a:p>
          <a:p>
            <a:endParaRPr lang="en-US" sz="2000">
              <a:latin typeface="CiscoSansTT Light"/>
            </a:endParaRPr>
          </a:p>
          <a:p>
            <a:endParaRPr lang="en-US" sz="2000">
              <a:latin typeface="CiscoSansTT Light"/>
            </a:endParaRPr>
          </a:p>
        </p:txBody>
      </p:sp>
      <p:pic>
        <p:nvPicPr>
          <p:cNvPr id="4" name="Imagen 3" descr="Interfaz de usuario gráfica, Aplicación&#10;&#10;El contenido generado por IA puede ser incorrecto.">
            <a:extLst>
              <a:ext uri="{FF2B5EF4-FFF2-40B4-BE49-F238E27FC236}">
                <a16:creationId xmlns:a16="http://schemas.microsoft.com/office/drawing/2014/main" id="{B5058A5B-FCA0-50F3-A814-FA067E59F327}"/>
              </a:ext>
            </a:extLst>
          </p:cNvPr>
          <p:cNvPicPr>
            <a:picLocks noChangeAspect="1"/>
          </p:cNvPicPr>
          <p:nvPr/>
        </p:nvPicPr>
        <p:blipFill>
          <a:blip r:embed="rId3"/>
          <a:stretch>
            <a:fillRect/>
          </a:stretch>
        </p:blipFill>
        <p:spPr>
          <a:xfrm>
            <a:off x="4984190" y="826145"/>
            <a:ext cx="7105248" cy="4110819"/>
          </a:xfrm>
          <a:prstGeom prst="rect">
            <a:avLst/>
          </a:prstGeom>
        </p:spPr>
      </p:pic>
      <p:sp>
        <p:nvSpPr>
          <p:cNvPr id="8" name="Rectángulo 7">
            <a:extLst>
              <a:ext uri="{FF2B5EF4-FFF2-40B4-BE49-F238E27FC236}">
                <a16:creationId xmlns:a16="http://schemas.microsoft.com/office/drawing/2014/main" id="{83C05EA8-7AE0-625A-A416-8027A3A8E63C}"/>
              </a:ext>
            </a:extLst>
          </p:cNvPr>
          <p:cNvSpPr/>
          <p:nvPr/>
        </p:nvSpPr>
        <p:spPr>
          <a:xfrm>
            <a:off x="9263825" y="2488163"/>
            <a:ext cx="2683166" cy="475199"/>
          </a:xfrm>
          <a:prstGeom prst="rect">
            <a:avLst/>
          </a:prstGeom>
          <a:noFill/>
          <a:ln>
            <a:solidFill>
              <a:schemeClr val="accent1">
                <a:lumMod val="60000"/>
                <a:lumOff val="4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s-ES"/>
          </a:p>
        </p:txBody>
      </p:sp>
    </p:spTree>
    <p:extLst>
      <p:ext uri="{BB962C8B-B14F-4D97-AF65-F5344CB8AC3E}">
        <p14:creationId xmlns:p14="http://schemas.microsoft.com/office/powerpoint/2010/main" val="403936298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0B17B0-D71C-2055-56FB-C30A2AE81D3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9E9EF56-A55D-EFD0-0113-58D5D0479EDF}"/>
              </a:ext>
            </a:extLst>
          </p:cNvPr>
          <p:cNvSpPr>
            <a:spLocks noGrp="1"/>
          </p:cNvSpPr>
          <p:nvPr>
            <p:ph type="title"/>
          </p:nvPr>
        </p:nvSpPr>
        <p:spPr>
          <a:xfrm>
            <a:off x="527144" y="381000"/>
            <a:ext cx="10969943" cy="685800"/>
          </a:xfrm>
        </p:spPr>
        <p:txBody>
          <a:bodyPr/>
          <a:lstStyle/>
          <a:p>
            <a:r>
              <a:rPr lang="es-CO" sz="3550"/>
              <a:t>H</a:t>
            </a:r>
            <a:r>
              <a:rPr lang="en-US" sz="3550"/>
              <a:t>ands-on RAG</a:t>
            </a:r>
            <a:endParaRPr lang="en-US"/>
          </a:p>
        </p:txBody>
      </p:sp>
      <p:sp>
        <p:nvSpPr>
          <p:cNvPr id="5" name="TextBox 4">
            <a:extLst>
              <a:ext uri="{FF2B5EF4-FFF2-40B4-BE49-F238E27FC236}">
                <a16:creationId xmlns:a16="http://schemas.microsoft.com/office/drawing/2014/main" id="{0A939C50-494B-D0C5-0898-3155BAF62D49}"/>
              </a:ext>
            </a:extLst>
          </p:cNvPr>
          <p:cNvSpPr txBox="1"/>
          <p:nvPr/>
        </p:nvSpPr>
        <p:spPr>
          <a:xfrm>
            <a:off x="381988" y="1365989"/>
            <a:ext cx="4718063" cy="1938992"/>
          </a:xfrm>
          <a:prstGeom prst="rect">
            <a:avLst/>
          </a:prstGeom>
          <a:noFill/>
        </p:spPr>
        <p:txBody>
          <a:bodyPr wrap="square" lIns="91440" tIns="45720" rIns="91440" bIns="45720" rtlCol="0" anchor="t">
            <a:spAutoFit/>
          </a:bodyPr>
          <a:lstStyle/>
          <a:p>
            <a:r>
              <a:rPr lang="en-US" sz="2000">
                <a:latin typeface="CiscoSansTT Light"/>
                <a:ea typeface="ＭＳ Ｐゴシック"/>
              </a:rPr>
              <a:t>Select the llama-3.1-8b-Instant as your LLM, this will be your main tool in this develop</a:t>
            </a:r>
            <a:endParaRPr lang="en-US" sz="2000">
              <a:latin typeface="CiscoSansTT Light"/>
            </a:endParaRPr>
          </a:p>
          <a:p>
            <a:endParaRPr lang="en-US" sz="2000">
              <a:latin typeface="CiscoSansTT Light"/>
            </a:endParaRPr>
          </a:p>
          <a:p>
            <a:endParaRPr lang="en-US" sz="2000">
              <a:latin typeface="CiscoSansTT Light"/>
            </a:endParaRPr>
          </a:p>
          <a:p>
            <a:endParaRPr lang="en-US" sz="2000">
              <a:latin typeface="CiscoSansTT Light"/>
            </a:endParaRPr>
          </a:p>
        </p:txBody>
      </p:sp>
      <p:pic>
        <p:nvPicPr>
          <p:cNvPr id="3" name="Imagen 2" descr="Captura de pantalla de un celular&#10;&#10;El contenido generado por IA puede ser incorrecto.">
            <a:extLst>
              <a:ext uri="{FF2B5EF4-FFF2-40B4-BE49-F238E27FC236}">
                <a16:creationId xmlns:a16="http://schemas.microsoft.com/office/drawing/2014/main" id="{61198283-B1BC-7FA6-45A8-E158E5F7F347}"/>
              </a:ext>
            </a:extLst>
          </p:cNvPr>
          <p:cNvPicPr>
            <a:picLocks noChangeAspect="1"/>
          </p:cNvPicPr>
          <p:nvPr/>
        </p:nvPicPr>
        <p:blipFill>
          <a:blip r:embed="rId2"/>
          <a:stretch>
            <a:fillRect/>
          </a:stretch>
        </p:blipFill>
        <p:spPr>
          <a:xfrm>
            <a:off x="5007314" y="537757"/>
            <a:ext cx="6958965" cy="5280903"/>
          </a:xfrm>
          <a:prstGeom prst="rect">
            <a:avLst/>
          </a:prstGeom>
        </p:spPr>
      </p:pic>
      <p:sp>
        <p:nvSpPr>
          <p:cNvPr id="8" name="Rectángulo 7">
            <a:extLst>
              <a:ext uri="{FF2B5EF4-FFF2-40B4-BE49-F238E27FC236}">
                <a16:creationId xmlns:a16="http://schemas.microsoft.com/office/drawing/2014/main" id="{BA0A026A-141C-4052-BA79-6B898D8E581B}"/>
              </a:ext>
            </a:extLst>
          </p:cNvPr>
          <p:cNvSpPr/>
          <p:nvPr/>
        </p:nvSpPr>
        <p:spPr>
          <a:xfrm>
            <a:off x="6993803" y="2862069"/>
            <a:ext cx="4506478" cy="320166"/>
          </a:xfrm>
          <a:prstGeom prst="rect">
            <a:avLst/>
          </a:prstGeom>
          <a:noFill/>
          <a:ln>
            <a:solidFill>
              <a:schemeClr val="accent1">
                <a:lumMod val="60000"/>
                <a:lumOff val="4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s-ES"/>
          </a:p>
        </p:txBody>
      </p:sp>
    </p:spTree>
    <p:extLst>
      <p:ext uri="{BB962C8B-B14F-4D97-AF65-F5344CB8AC3E}">
        <p14:creationId xmlns:p14="http://schemas.microsoft.com/office/powerpoint/2010/main" val="10531713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F0D26E-C2CD-BC90-D345-24837D7A2CA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EC2A38E-0AB7-7242-88C9-B7E55D3239F2}"/>
              </a:ext>
            </a:extLst>
          </p:cNvPr>
          <p:cNvSpPr>
            <a:spLocks noGrp="1"/>
          </p:cNvSpPr>
          <p:nvPr>
            <p:ph type="title"/>
          </p:nvPr>
        </p:nvSpPr>
        <p:spPr>
          <a:xfrm>
            <a:off x="527144" y="381000"/>
            <a:ext cx="10969943" cy="685800"/>
          </a:xfrm>
        </p:spPr>
        <p:txBody>
          <a:bodyPr/>
          <a:lstStyle/>
          <a:p>
            <a:r>
              <a:rPr lang="es-CO" sz="3550"/>
              <a:t>H</a:t>
            </a:r>
            <a:r>
              <a:rPr lang="en-US" sz="3550"/>
              <a:t>ands-on RAG</a:t>
            </a:r>
            <a:endParaRPr lang="en-US"/>
          </a:p>
        </p:txBody>
      </p:sp>
      <p:sp>
        <p:nvSpPr>
          <p:cNvPr id="5" name="TextBox 4">
            <a:extLst>
              <a:ext uri="{FF2B5EF4-FFF2-40B4-BE49-F238E27FC236}">
                <a16:creationId xmlns:a16="http://schemas.microsoft.com/office/drawing/2014/main" id="{397E68EB-3FC7-8F12-23EE-F5441C892C7F}"/>
              </a:ext>
            </a:extLst>
          </p:cNvPr>
          <p:cNvSpPr txBox="1"/>
          <p:nvPr/>
        </p:nvSpPr>
        <p:spPr>
          <a:xfrm>
            <a:off x="527853" y="1466306"/>
            <a:ext cx="5325016" cy="1323439"/>
          </a:xfrm>
          <a:prstGeom prst="rect">
            <a:avLst/>
          </a:prstGeom>
          <a:noFill/>
        </p:spPr>
        <p:txBody>
          <a:bodyPr wrap="square" lIns="91440" tIns="45720" rIns="91440" bIns="45720" rtlCol="0" anchor="t">
            <a:spAutoFit/>
          </a:bodyPr>
          <a:lstStyle/>
          <a:p>
            <a:r>
              <a:rPr lang="en-US" sz="2000">
                <a:latin typeface="CiscoSansTT Light"/>
                <a:ea typeface="ＭＳ Ｐゴシック"/>
                <a:cs typeface="CiscoSansTT Light"/>
              </a:rPr>
              <a:t>Select BAAI/bge-large-eng-v1.5 as the embedding tool, </a:t>
            </a:r>
            <a:r>
              <a:rPr lang="en-US" sz="2000" err="1">
                <a:latin typeface="CiscoSansTT Light"/>
                <a:ea typeface="ＭＳ Ｐゴシック"/>
                <a:cs typeface="CiscoSansTT Light"/>
              </a:rPr>
              <a:t>RAGFlow</a:t>
            </a:r>
            <a:r>
              <a:rPr lang="en-US" sz="2000">
                <a:latin typeface="CiscoSansTT Light"/>
                <a:ea typeface="ＭＳ Ｐゴシック"/>
                <a:cs typeface="CiscoSansTT Light"/>
              </a:rPr>
              <a:t> give it for free by default </a:t>
            </a:r>
            <a:endParaRPr lang="en-US" sz="2000">
              <a:solidFill>
                <a:srgbClr val="000000"/>
              </a:solidFill>
              <a:latin typeface="CiscoSansTT Light"/>
              <a:ea typeface="ＭＳ Ｐゴシック"/>
              <a:cs typeface="CiscoSansTT Light"/>
            </a:endParaRPr>
          </a:p>
          <a:p>
            <a:endParaRPr lang="en-US" sz="2000">
              <a:latin typeface="CiscoSansTT Light"/>
            </a:endParaRPr>
          </a:p>
        </p:txBody>
      </p:sp>
      <p:pic>
        <p:nvPicPr>
          <p:cNvPr id="3" name="Imagen 2" descr="Captura de pantalla de un celular&#10;&#10;El contenido generado por IA puede ser incorrecto.">
            <a:extLst>
              <a:ext uri="{FF2B5EF4-FFF2-40B4-BE49-F238E27FC236}">
                <a16:creationId xmlns:a16="http://schemas.microsoft.com/office/drawing/2014/main" id="{4653C00A-1DB7-F18F-E951-1DC6EB38241E}"/>
              </a:ext>
            </a:extLst>
          </p:cNvPr>
          <p:cNvPicPr>
            <a:picLocks noChangeAspect="1"/>
          </p:cNvPicPr>
          <p:nvPr/>
        </p:nvPicPr>
        <p:blipFill>
          <a:blip r:embed="rId2"/>
          <a:srcRect l="-597" t="949" r="-148" b="16474"/>
          <a:stretch>
            <a:fillRect/>
          </a:stretch>
        </p:blipFill>
        <p:spPr>
          <a:xfrm>
            <a:off x="5784426" y="937141"/>
            <a:ext cx="6201577" cy="4571156"/>
          </a:xfrm>
          <a:prstGeom prst="rect">
            <a:avLst/>
          </a:prstGeom>
        </p:spPr>
      </p:pic>
      <p:sp>
        <p:nvSpPr>
          <p:cNvPr id="10" name="Rectángulo 9">
            <a:extLst>
              <a:ext uri="{FF2B5EF4-FFF2-40B4-BE49-F238E27FC236}">
                <a16:creationId xmlns:a16="http://schemas.microsoft.com/office/drawing/2014/main" id="{9883FB2F-F040-A095-BB77-A244F2FA4ADD}"/>
              </a:ext>
            </a:extLst>
          </p:cNvPr>
          <p:cNvSpPr/>
          <p:nvPr/>
        </p:nvSpPr>
        <p:spPr>
          <a:xfrm>
            <a:off x="7740268" y="3125933"/>
            <a:ext cx="3757459" cy="165183"/>
          </a:xfrm>
          <a:prstGeom prst="rect">
            <a:avLst/>
          </a:prstGeom>
          <a:noFill/>
          <a:ln>
            <a:solidFill>
              <a:schemeClr val="accent1">
                <a:lumMod val="60000"/>
                <a:lumOff val="4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s-ES"/>
          </a:p>
        </p:txBody>
      </p:sp>
    </p:spTree>
    <p:extLst>
      <p:ext uri="{BB962C8B-B14F-4D97-AF65-F5344CB8AC3E}">
        <p14:creationId xmlns:p14="http://schemas.microsoft.com/office/powerpoint/2010/main" val="62808502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836A1E-58D2-5E8D-C672-9A3EBAD85943}"/>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A842F9EE-3BC2-2571-7A9D-3BC384DC176E}"/>
              </a:ext>
            </a:extLst>
          </p:cNvPr>
          <p:cNvSpPr>
            <a:spLocks noGrp="1"/>
          </p:cNvSpPr>
          <p:nvPr>
            <p:ph type="body" sz="quarter" idx="13"/>
          </p:nvPr>
        </p:nvSpPr>
        <p:spPr/>
        <p:txBody>
          <a:bodyPr vert="horz" lIns="0" tIns="0" rIns="0" bIns="0" rtlCol="0" anchor="t">
            <a:noAutofit/>
          </a:bodyPr>
          <a:lstStyle/>
          <a:p>
            <a:r>
              <a:rPr lang="en-US">
                <a:latin typeface="CiscoSansTT Light"/>
                <a:ea typeface="ＭＳ Ｐゴシック"/>
                <a:cs typeface="CiscoSansTT Light"/>
              </a:rPr>
              <a:t>Building a knowledge base</a:t>
            </a:r>
            <a:endParaRPr lang="en-US"/>
          </a:p>
          <a:p>
            <a:endParaRPr lang="en-US"/>
          </a:p>
        </p:txBody>
      </p:sp>
      <p:grpSp>
        <p:nvGrpSpPr>
          <p:cNvPr id="4" name="Group 3">
            <a:extLst>
              <a:ext uri="{FF2B5EF4-FFF2-40B4-BE49-F238E27FC236}">
                <a16:creationId xmlns:a16="http://schemas.microsoft.com/office/drawing/2014/main" id="{19804837-644B-1586-45A1-1BBB7E11F115}"/>
              </a:ext>
            </a:extLst>
          </p:cNvPr>
          <p:cNvGrpSpPr/>
          <p:nvPr/>
        </p:nvGrpSpPr>
        <p:grpSpPr>
          <a:xfrm>
            <a:off x="7085756" y="4201925"/>
            <a:ext cx="1160280" cy="1489680"/>
            <a:chOff x="7096773" y="4102773"/>
            <a:chExt cx="1160280" cy="1489680"/>
          </a:xfrm>
        </p:grpSpPr>
        <p:grpSp>
          <p:nvGrpSpPr>
            <p:cNvPr id="5" name="Group 4">
              <a:extLst>
                <a:ext uri="{FF2B5EF4-FFF2-40B4-BE49-F238E27FC236}">
                  <a16:creationId xmlns:a16="http://schemas.microsoft.com/office/drawing/2014/main" id="{2E368050-EF46-A5F6-ADAD-DB5529481FD4}"/>
                </a:ext>
              </a:extLst>
            </p:cNvPr>
            <p:cNvGrpSpPr/>
            <p:nvPr/>
          </p:nvGrpSpPr>
          <p:grpSpPr>
            <a:xfrm>
              <a:off x="7253013" y="4556733"/>
              <a:ext cx="598680" cy="1035720"/>
              <a:chOff x="7253013" y="4556733"/>
              <a:chExt cx="598680" cy="1035720"/>
            </a:xfrm>
          </p:grpSpPr>
          <mc:AlternateContent xmlns:mc="http://schemas.openxmlformats.org/markup-compatibility/2006" xmlns:p14="http://schemas.microsoft.com/office/powerpoint/2010/main">
            <mc:Choice Requires="p14">
              <p:contentPart p14:bwMode="auto" r:id="rId2">
                <p14:nvContentPartPr>
                  <p14:cNvPr id="12" name="Ink 11">
                    <a:extLst>
                      <a:ext uri="{FF2B5EF4-FFF2-40B4-BE49-F238E27FC236}">
                        <a16:creationId xmlns:a16="http://schemas.microsoft.com/office/drawing/2014/main" id="{EE051017-65B7-B0C6-B5B1-A88E70817279}"/>
                      </a:ext>
                    </a:extLst>
                  </p14:cNvPr>
                  <p14:cNvContentPartPr/>
                  <p14:nvPr/>
                </p14:nvContentPartPr>
                <p14:xfrm>
                  <a:off x="7322853" y="4556733"/>
                  <a:ext cx="221040" cy="237600"/>
                </p14:xfrm>
              </p:contentPart>
            </mc:Choice>
            <mc:Fallback xmlns="">
              <p:pic>
                <p:nvPicPr>
                  <p:cNvPr id="12" name="Ink 11">
                    <a:extLst>
                      <a:ext uri="{FF2B5EF4-FFF2-40B4-BE49-F238E27FC236}">
                        <a16:creationId xmlns:a16="http://schemas.microsoft.com/office/drawing/2014/main" id="{EE051017-65B7-B0C6-B5B1-A88E70817279}"/>
                      </a:ext>
                    </a:extLst>
                  </p:cNvPr>
                  <p:cNvPicPr/>
                  <p:nvPr/>
                </p:nvPicPr>
                <p:blipFill>
                  <a:blip r:embed="rId3"/>
                  <a:stretch>
                    <a:fillRect/>
                  </a:stretch>
                </p:blipFill>
                <p:spPr>
                  <a:xfrm>
                    <a:off x="7312053" y="4545933"/>
                    <a:ext cx="242280" cy="2588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3" name="Ink 12">
                    <a:extLst>
                      <a:ext uri="{FF2B5EF4-FFF2-40B4-BE49-F238E27FC236}">
                        <a16:creationId xmlns:a16="http://schemas.microsoft.com/office/drawing/2014/main" id="{824485CA-52EC-6818-0FE8-2E427B27B85D}"/>
                      </a:ext>
                    </a:extLst>
                  </p14:cNvPr>
                  <p14:cNvContentPartPr/>
                  <p14:nvPr/>
                </p14:nvContentPartPr>
                <p14:xfrm>
                  <a:off x="7538133" y="4578333"/>
                  <a:ext cx="221760" cy="204480"/>
                </p14:xfrm>
              </p:contentPart>
            </mc:Choice>
            <mc:Fallback xmlns="">
              <p:pic>
                <p:nvPicPr>
                  <p:cNvPr id="13" name="Ink 12">
                    <a:extLst>
                      <a:ext uri="{FF2B5EF4-FFF2-40B4-BE49-F238E27FC236}">
                        <a16:creationId xmlns:a16="http://schemas.microsoft.com/office/drawing/2014/main" id="{824485CA-52EC-6818-0FE8-2E427B27B85D}"/>
                      </a:ext>
                    </a:extLst>
                  </p:cNvPr>
                  <p:cNvPicPr/>
                  <p:nvPr/>
                </p:nvPicPr>
                <p:blipFill>
                  <a:blip r:embed="rId5"/>
                  <a:stretch>
                    <a:fillRect/>
                  </a:stretch>
                </p:blipFill>
                <p:spPr>
                  <a:xfrm>
                    <a:off x="7527333" y="4567533"/>
                    <a:ext cx="24300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4" name="Ink 13">
                    <a:extLst>
                      <a:ext uri="{FF2B5EF4-FFF2-40B4-BE49-F238E27FC236}">
                        <a16:creationId xmlns:a16="http://schemas.microsoft.com/office/drawing/2014/main" id="{6B5A490B-F9B0-6CFE-CB2D-0CA804282D24}"/>
                      </a:ext>
                    </a:extLst>
                  </p14:cNvPr>
                  <p14:cNvContentPartPr/>
                  <p14:nvPr/>
                </p14:nvContentPartPr>
                <p14:xfrm>
                  <a:off x="7455693" y="4662933"/>
                  <a:ext cx="56160" cy="56880"/>
                </p14:xfrm>
              </p:contentPart>
            </mc:Choice>
            <mc:Fallback xmlns="">
              <p:pic>
                <p:nvPicPr>
                  <p:cNvPr id="14" name="Ink 13">
                    <a:extLst>
                      <a:ext uri="{FF2B5EF4-FFF2-40B4-BE49-F238E27FC236}">
                        <a16:creationId xmlns:a16="http://schemas.microsoft.com/office/drawing/2014/main" id="{6B5A490B-F9B0-6CFE-CB2D-0CA804282D24}"/>
                      </a:ext>
                    </a:extLst>
                  </p:cNvPr>
                  <p:cNvPicPr/>
                  <p:nvPr/>
                </p:nvPicPr>
                <p:blipFill>
                  <a:blip r:embed="rId7"/>
                  <a:stretch>
                    <a:fillRect/>
                  </a:stretch>
                </p:blipFill>
                <p:spPr>
                  <a:xfrm>
                    <a:off x="7444962" y="4652064"/>
                    <a:ext cx="77265" cy="78255"/>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5" name="Ink 14">
                    <a:extLst>
                      <a:ext uri="{FF2B5EF4-FFF2-40B4-BE49-F238E27FC236}">
                        <a16:creationId xmlns:a16="http://schemas.microsoft.com/office/drawing/2014/main" id="{2869DC19-47F2-769E-6A98-AF7E1AE8AE93}"/>
                      </a:ext>
                    </a:extLst>
                  </p14:cNvPr>
                  <p14:cNvContentPartPr/>
                  <p14:nvPr/>
                </p14:nvContentPartPr>
                <p14:xfrm>
                  <a:off x="7575573" y="4661133"/>
                  <a:ext cx="59760" cy="82080"/>
                </p14:xfrm>
              </p:contentPart>
            </mc:Choice>
            <mc:Fallback xmlns="">
              <p:pic>
                <p:nvPicPr>
                  <p:cNvPr id="15" name="Ink 14">
                    <a:extLst>
                      <a:ext uri="{FF2B5EF4-FFF2-40B4-BE49-F238E27FC236}">
                        <a16:creationId xmlns:a16="http://schemas.microsoft.com/office/drawing/2014/main" id="{2869DC19-47F2-769E-6A98-AF7E1AE8AE93}"/>
                      </a:ext>
                    </a:extLst>
                  </p:cNvPr>
                  <p:cNvPicPr/>
                  <p:nvPr/>
                </p:nvPicPr>
                <p:blipFill>
                  <a:blip r:embed="rId9"/>
                  <a:stretch>
                    <a:fillRect/>
                  </a:stretch>
                </p:blipFill>
                <p:spPr>
                  <a:xfrm>
                    <a:off x="7564773" y="4650333"/>
                    <a:ext cx="81000" cy="1033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6" name="Ink 15">
                    <a:extLst>
                      <a:ext uri="{FF2B5EF4-FFF2-40B4-BE49-F238E27FC236}">
                        <a16:creationId xmlns:a16="http://schemas.microsoft.com/office/drawing/2014/main" id="{B95AC94C-E39C-334A-7474-3FC6FF252358}"/>
                      </a:ext>
                    </a:extLst>
                  </p14:cNvPr>
                  <p14:cNvContentPartPr/>
                  <p14:nvPr/>
                </p14:nvContentPartPr>
                <p14:xfrm>
                  <a:off x="7274253" y="4748253"/>
                  <a:ext cx="527400" cy="383760"/>
                </p14:xfrm>
              </p:contentPart>
            </mc:Choice>
            <mc:Fallback xmlns="">
              <p:pic>
                <p:nvPicPr>
                  <p:cNvPr id="16" name="Ink 15">
                    <a:extLst>
                      <a:ext uri="{FF2B5EF4-FFF2-40B4-BE49-F238E27FC236}">
                        <a16:creationId xmlns:a16="http://schemas.microsoft.com/office/drawing/2014/main" id="{B95AC94C-E39C-334A-7474-3FC6FF252358}"/>
                      </a:ext>
                    </a:extLst>
                  </p:cNvPr>
                  <p:cNvPicPr/>
                  <p:nvPr/>
                </p:nvPicPr>
                <p:blipFill>
                  <a:blip r:embed="rId11"/>
                  <a:stretch>
                    <a:fillRect/>
                  </a:stretch>
                </p:blipFill>
                <p:spPr>
                  <a:xfrm>
                    <a:off x="7263460" y="4737453"/>
                    <a:ext cx="548626" cy="405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7" name="Ink 16">
                    <a:extLst>
                      <a:ext uri="{FF2B5EF4-FFF2-40B4-BE49-F238E27FC236}">
                        <a16:creationId xmlns:a16="http://schemas.microsoft.com/office/drawing/2014/main" id="{295E98B2-942D-17CC-C2E5-78C6A6CA3218}"/>
                      </a:ext>
                    </a:extLst>
                  </p14:cNvPr>
                  <p14:cNvContentPartPr/>
                  <p14:nvPr/>
                </p14:nvContentPartPr>
                <p14:xfrm>
                  <a:off x="7435173" y="4981173"/>
                  <a:ext cx="218160" cy="125640"/>
                </p14:xfrm>
              </p:contentPart>
            </mc:Choice>
            <mc:Fallback xmlns="">
              <p:pic>
                <p:nvPicPr>
                  <p:cNvPr id="17" name="Ink 16">
                    <a:extLst>
                      <a:ext uri="{FF2B5EF4-FFF2-40B4-BE49-F238E27FC236}">
                        <a16:creationId xmlns:a16="http://schemas.microsoft.com/office/drawing/2014/main" id="{295E98B2-942D-17CC-C2E5-78C6A6CA3218}"/>
                      </a:ext>
                    </a:extLst>
                  </p:cNvPr>
                  <p:cNvPicPr/>
                  <p:nvPr/>
                </p:nvPicPr>
                <p:blipFill>
                  <a:blip r:embed="rId13"/>
                  <a:stretch>
                    <a:fillRect/>
                  </a:stretch>
                </p:blipFill>
                <p:spPr>
                  <a:xfrm>
                    <a:off x="7424355" y="4970373"/>
                    <a:ext cx="239435" cy="1468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8" name="Ink 17">
                    <a:extLst>
                      <a:ext uri="{FF2B5EF4-FFF2-40B4-BE49-F238E27FC236}">
                        <a16:creationId xmlns:a16="http://schemas.microsoft.com/office/drawing/2014/main" id="{C2380B99-691E-D273-3D8A-4C66CFD91327}"/>
                      </a:ext>
                    </a:extLst>
                  </p14:cNvPr>
                  <p14:cNvContentPartPr/>
                  <p14:nvPr/>
                </p14:nvContentPartPr>
                <p14:xfrm>
                  <a:off x="7253013" y="5116533"/>
                  <a:ext cx="158760" cy="420120"/>
                </p14:xfrm>
              </p:contentPart>
            </mc:Choice>
            <mc:Fallback xmlns="">
              <p:pic>
                <p:nvPicPr>
                  <p:cNvPr id="18" name="Ink 17">
                    <a:extLst>
                      <a:ext uri="{FF2B5EF4-FFF2-40B4-BE49-F238E27FC236}">
                        <a16:creationId xmlns:a16="http://schemas.microsoft.com/office/drawing/2014/main" id="{C2380B99-691E-D273-3D8A-4C66CFD91327}"/>
                      </a:ext>
                    </a:extLst>
                  </p:cNvPr>
                  <p:cNvPicPr/>
                  <p:nvPr/>
                </p:nvPicPr>
                <p:blipFill>
                  <a:blip r:embed="rId15"/>
                  <a:stretch>
                    <a:fillRect/>
                  </a:stretch>
                </p:blipFill>
                <p:spPr>
                  <a:xfrm>
                    <a:off x="7242213" y="5105733"/>
                    <a:ext cx="180000" cy="4413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9" name="Ink 18">
                    <a:extLst>
                      <a:ext uri="{FF2B5EF4-FFF2-40B4-BE49-F238E27FC236}">
                        <a16:creationId xmlns:a16="http://schemas.microsoft.com/office/drawing/2014/main" id="{49D533D9-C37C-DD20-7EBA-823C71375B3C}"/>
                      </a:ext>
                    </a:extLst>
                  </p14:cNvPr>
                  <p14:cNvContentPartPr/>
                  <p14:nvPr/>
                </p14:nvContentPartPr>
                <p14:xfrm>
                  <a:off x="7716333" y="5123013"/>
                  <a:ext cx="135360" cy="404280"/>
                </p14:xfrm>
              </p:contentPart>
            </mc:Choice>
            <mc:Fallback xmlns="">
              <p:pic>
                <p:nvPicPr>
                  <p:cNvPr id="19" name="Ink 18">
                    <a:extLst>
                      <a:ext uri="{FF2B5EF4-FFF2-40B4-BE49-F238E27FC236}">
                        <a16:creationId xmlns:a16="http://schemas.microsoft.com/office/drawing/2014/main" id="{49D533D9-C37C-DD20-7EBA-823C71375B3C}"/>
                      </a:ext>
                    </a:extLst>
                  </p:cNvPr>
                  <p:cNvPicPr/>
                  <p:nvPr/>
                </p:nvPicPr>
                <p:blipFill>
                  <a:blip r:embed="rId17"/>
                  <a:stretch>
                    <a:fillRect/>
                  </a:stretch>
                </p:blipFill>
                <p:spPr>
                  <a:xfrm>
                    <a:off x="7705533" y="5112213"/>
                    <a:ext cx="156600" cy="4255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0" name="Ink 19">
                    <a:extLst>
                      <a:ext uri="{FF2B5EF4-FFF2-40B4-BE49-F238E27FC236}">
                        <a16:creationId xmlns:a16="http://schemas.microsoft.com/office/drawing/2014/main" id="{97510F78-D588-B6CF-7A5D-F29AE99F31E0}"/>
                      </a:ext>
                    </a:extLst>
                  </p14:cNvPr>
                  <p14:cNvContentPartPr/>
                  <p14:nvPr/>
                </p14:nvContentPartPr>
                <p14:xfrm>
                  <a:off x="7409613" y="5402013"/>
                  <a:ext cx="137880" cy="190440"/>
                </p14:xfrm>
              </p:contentPart>
            </mc:Choice>
            <mc:Fallback xmlns="">
              <p:pic>
                <p:nvPicPr>
                  <p:cNvPr id="20" name="Ink 19">
                    <a:extLst>
                      <a:ext uri="{FF2B5EF4-FFF2-40B4-BE49-F238E27FC236}">
                        <a16:creationId xmlns:a16="http://schemas.microsoft.com/office/drawing/2014/main" id="{97510F78-D588-B6CF-7A5D-F29AE99F31E0}"/>
                      </a:ext>
                    </a:extLst>
                  </p:cNvPr>
                  <p:cNvPicPr/>
                  <p:nvPr/>
                </p:nvPicPr>
                <p:blipFill>
                  <a:blip r:embed="rId19"/>
                  <a:stretch>
                    <a:fillRect/>
                  </a:stretch>
                </p:blipFill>
                <p:spPr>
                  <a:xfrm>
                    <a:off x="7398813" y="5391213"/>
                    <a:ext cx="159120" cy="2116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0">
              <p14:nvContentPartPr>
                <p14:cNvPr id="6" name="Ink 5">
                  <a:extLst>
                    <a:ext uri="{FF2B5EF4-FFF2-40B4-BE49-F238E27FC236}">
                      <a16:creationId xmlns:a16="http://schemas.microsoft.com/office/drawing/2014/main" id="{5C09D542-F640-A762-959E-49DA80300BB0}"/>
                    </a:ext>
                  </a:extLst>
                </p14:cNvPr>
                <p14:cNvContentPartPr/>
                <p14:nvPr/>
              </p14:nvContentPartPr>
              <p14:xfrm>
                <a:off x="7609413" y="5403813"/>
                <a:ext cx="135360" cy="157320"/>
              </p14:xfrm>
            </p:contentPart>
          </mc:Choice>
          <mc:Fallback xmlns="">
            <p:pic>
              <p:nvPicPr>
                <p:cNvPr id="6" name="Ink 5">
                  <a:extLst>
                    <a:ext uri="{FF2B5EF4-FFF2-40B4-BE49-F238E27FC236}">
                      <a16:creationId xmlns:a16="http://schemas.microsoft.com/office/drawing/2014/main" id="{5C09D542-F640-A762-959E-49DA80300BB0}"/>
                    </a:ext>
                  </a:extLst>
                </p:cNvPr>
                <p:cNvPicPr/>
                <p:nvPr/>
              </p:nvPicPr>
              <p:blipFill>
                <a:blip r:embed="rId21"/>
                <a:stretch>
                  <a:fillRect/>
                </a:stretch>
              </p:blipFill>
              <p:spPr>
                <a:xfrm>
                  <a:off x="7598613" y="5393013"/>
                  <a:ext cx="156600" cy="1785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7" name="Ink 6">
                  <a:extLst>
                    <a:ext uri="{FF2B5EF4-FFF2-40B4-BE49-F238E27FC236}">
                      <a16:creationId xmlns:a16="http://schemas.microsoft.com/office/drawing/2014/main" id="{6A389AB8-76B2-042A-B09A-B30DF41FD444}"/>
                    </a:ext>
                  </a:extLst>
                </p14:cNvPr>
                <p14:cNvContentPartPr/>
                <p14:nvPr/>
              </p14:nvContentPartPr>
              <p14:xfrm>
                <a:off x="7880853" y="5256573"/>
                <a:ext cx="130320" cy="100080"/>
              </p14:xfrm>
            </p:contentPart>
          </mc:Choice>
          <mc:Fallback xmlns="">
            <p:pic>
              <p:nvPicPr>
                <p:cNvPr id="7" name="Ink 6">
                  <a:extLst>
                    <a:ext uri="{FF2B5EF4-FFF2-40B4-BE49-F238E27FC236}">
                      <a16:creationId xmlns:a16="http://schemas.microsoft.com/office/drawing/2014/main" id="{6A389AB8-76B2-042A-B09A-B30DF41FD444}"/>
                    </a:ext>
                  </a:extLst>
                </p:cNvPr>
                <p:cNvPicPr/>
                <p:nvPr/>
              </p:nvPicPr>
              <p:blipFill>
                <a:blip r:embed="rId23"/>
                <a:stretch>
                  <a:fillRect/>
                </a:stretch>
              </p:blipFill>
              <p:spPr>
                <a:xfrm>
                  <a:off x="7870053" y="5245773"/>
                  <a:ext cx="151560" cy="1213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8" name="Ink 7">
                  <a:extLst>
                    <a:ext uri="{FF2B5EF4-FFF2-40B4-BE49-F238E27FC236}">
                      <a16:creationId xmlns:a16="http://schemas.microsoft.com/office/drawing/2014/main" id="{1596C542-216A-994C-3F17-2CB96E9009DA}"/>
                    </a:ext>
                  </a:extLst>
                </p14:cNvPr>
                <p14:cNvContentPartPr/>
                <p14:nvPr/>
              </p14:nvContentPartPr>
              <p14:xfrm>
                <a:off x="7096773" y="5276373"/>
                <a:ext cx="137520" cy="138240"/>
              </p14:xfrm>
            </p:contentPart>
          </mc:Choice>
          <mc:Fallback xmlns="">
            <p:pic>
              <p:nvPicPr>
                <p:cNvPr id="8" name="Ink 7">
                  <a:extLst>
                    <a:ext uri="{FF2B5EF4-FFF2-40B4-BE49-F238E27FC236}">
                      <a16:creationId xmlns:a16="http://schemas.microsoft.com/office/drawing/2014/main" id="{1596C542-216A-994C-3F17-2CB96E9009DA}"/>
                    </a:ext>
                  </a:extLst>
                </p:cNvPr>
                <p:cNvPicPr/>
                <p:nvPr/>
              </p:nvPicPr>
              <p:blipFill>
                <a:blip r:embed="rId25"/>
                <a:stretch>
                  <a:fillRect/>
                </a:stretch>
              </p:blipFill>
              <p:spPr>
                <a:xfrm>
                  <a:off x="7086001" y="5265573"/>
                  <a:ext cx="158705" cy="1594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9" name="Ink 8">
                  <a:extLst>
                    <a:ext uri="{FF2B5EF4-FFF2-40B4-BE49-F238E27FC236}">
                      <a16:creationId xmlns:a16="http://schemas.microsoft.com/office/drawing/2014/main" id="{37341142-64D1-FE09-3A50-98D0DD32070B}"/>
                    </a:ext>
                  </a:extLst>
                </p14:cNvPr>
                <p14:cNvContentPartPr/>
                <p14:nvPr/>
              </p14:nvContentPartPr>
              <p14:xfrm>
                <a:off x="7924053" y="5352693"/>
                <a:ext cx="84600" cy="216000"/>
              </p14:xfrm>
            </p:contentPart>
          </mc:Choice>
          <mc:Fallback xmlns="">
            <p:pic>
              <p:nvPicPr>
                <p:cNvPr id="9" name="Ink 8">
                  <a:extLst>
                    <a:ext uri="{FF2B5EF4-FFF2-40B4-BE49-F238E27FC236}">
                      <a16:creationId xmlns:a16="http://schemas.microsoft.com/office/drawing/2014/main" id="{37341142-64D1-FE09-3A50-98D0DD32070B}"/>
                    </a:ext>
                  </a:extLst>
                </p:cNvPr>
                <p:cNvPicPr/>
                <p:nvPr/>
              </p:nvPicPr>
              <p:blipFill>
                <a:blip r:embed="rId27"/>
                <a:stretch>
                  <a:fillRect/>
                </a:stretch>
              </p:blipFill>
              <p:spPr>
                <a:xfrm>
                  <a:off x="7913253" y="5341911"/>
                  <a:ext cx="105840" cy="237205"/>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0" name="Ink 9">
                  <a:extLst>
                    <a:ext uri="{FF2B5EF4-FFF2-40B4-BE49-F238E27FC236}">
                      <a16:creationId xmlns:a16="http://schemas.microsoft.com/office/drawing/2014/main" id="{A79A79A7-4765-D6BA-62B0-20A48062B4CE}"/>
                    </a:ext>
                  </a:extLst>
                </p14:cNvPr>
                <p14:cNvContentPartPr/>
                <p14:nvPr/>
              </p14:nvContentPartPr>
              <p14:xfrm>
                <a:off x="7935933" y="4427853"/>
                <a:ext cx="191160" cy="829080"/>
              </p14:xfrm>
            </p:contentPart>
          </mc:Choice>
          <mc:Fallback xmlns="">
            <p:pic>
              <p:nvPicPr>
                <p:cNvPr id="10" name="Ink 9">
                  <a:extLst>
                    <a:ext uri="{FF2B5EF4-FFF2-40B4-BE49-F238E27FC236}">
                      <a16:creationId xmlns:a16="http://schemas.microsoft.com/office/drawing/2014/main" id="{A79A79A7-4765-D6BA-62B0-20A48062B4CE}"/>
                    </a:ext>
                  </a:extLst>
                </p:cNvPr>
                <p:cNvPicPr/>
                <p:nvPr/>
              </p:nvPicPr>
              <p:blipFill>
                <a:blip r:embed="rId29"/>
                <a:stretch>
                  <a:fillRect/>
                </a:stretch>
              </p:blipFill>
              <p:spPr>
                <a:xfrm>
                  <a:off x="7925113" y="4417053"/>
                  <a:ext cx="212440" cy="8503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1" name="Ink 10">
                  <a:extLst>
                    <a:ext uri="{FF2B5EF4-FFF2-40B4-BE49-F238E27FC236}">
                      <a16:creationId xmlns:a16="http://schemas.microsoft.com/office/drawing/2014/main" id="{35B5FAAB-F126-5089-1663-82F843BBDA37}"/>
                    </a:ext>
                  </a:extLst>
                </p14:cNvPr>
                <p14:cNvContentPartPr/>
                <p14:nvPr/>
              </p14:nvContentPartPr>
              <p14:xfrm>
                <a:off x="7902093" y="4102773"/>
                <a:ext cx="354960" cy="313200"/>
              </p14:xfrm>
            </p:contentPart>
          </mc:Choice>
          <mc:Fallback xmlns="">
            <p:pic>
              <p:nvPicPr>
                <p:cNvPr id="11" name="Ink 10">
                  <a:extLst>
                    <a:ext uri="{FF2B5EF4-FFF2-40B4-BE49-F238E27FC236}">
                      <a16:creationId xmlns:a16="http://schemas.microsoft.com/office/drawing/2014/main" id="{35B5FAAB-F126-5089-1663-82F843BBDA37}"/>
                    </a:ext>
                  </a:extLst>
                </p:cNvPr>
                <p:cNvPicPr/>
                <p:nvPr/>
              </p:nvPicPr>
              <p:blipFill>
                <a:blip r:embed="rId31"/>
                <a:stretch>
                  <a:fillRect/>
                </a:stretch>
              </p:blipFill>
              <p:spPr>
                <a:xfrm>
                  <a:off x="7891293" y="4091973"/>
                  <a:ext cx="376200" cy="334440"/>
                </a:xfrm>
                <a:prstGeom prst="rect">
                  <a:avLst/>
                </a:prstGeom>
              </p:spPr>
            </p:pic>
          </mc:Fallback>
        </mc:AlternateContent>
      </p:grpSp>
    </p:spTree>
    <p:extLst>
      <p:ext uri="{BB962C8B-B14F-4D97-AF65-F5344CB8AC3E}">
        <p14:creationId xmlns:p14="http://schemas.microsoft.com/office/powerpoint/2010/main" val="1024032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2000" fill="hold"/>
                                        <p:tgtEl>
                                          <p:spTgt spid="4"/>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AB6C8C-058D-B6ED-5032-A637D6D11F29}"/>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646541D5-FA91-2D3E-6AD1-C7D47E1BDF0C}"/>
              </a:ext>
            </a:extLst>
          </p:cNvPr>
          <p:cNvSpPr>
            <a:spLocks noGrp="1"/>
          </p:cNvSpPr>
          <p:nvPr>
            <p:ph type="body" sz="quarter" idx="13"/>
          </p:nvPr>
        </p:nvSpPr>
        <p:spPr>
          <a:xfrm>
            <a:off x="1350321" y="3652167"/>
            <a:ext cx="9488181" cy="669674"/>
          </a:xfrm>
        </p:spPr>
        <p:txBody>
          <a:bodyPr vert="horz" lIns="0" tIns="0" rIns="0" bIns="0" rtlCol="0" anchor="t">
            <a:noAutofit/>
          </a:bodyPr>
          <a:lstStyle/>
          <a:p>
            <a:r>
              <a:rPr lang="en-US">
                <a:latin typeface="CiscoSansTT Light"/>
                <a:ea typeface="ＭＳ Ｐゴシック"/>
                <a:cs typeface="CiscoSansTT Light"/>
              </a:rPr>
              <a:t>Building a knowledge base</a:t>
            </a:r>
            <a:endParaRPr lang="en-US">
              <a:solidFill>
                <a:srgbClr val="000000"/>
              </a:solidFill>
              <a:latin typeface="CiscoSansTT Light"/>
              <a:ea typeface="ＭＳ Ｐゴシック"/>
              <a:cs typeface="CiscoSansTT Light"/>
            </a:endParaRPr>
          </a:p>
          <a:p>
            <a:endParaRPr lang="en-US"/>
          </a:p>
        </p:txBody>
      </p:sp>
      <p:sp>
        <p:nvSpPr>
          <p:cNvPr id="3" name="Text Placeholder 2">
            <a:extLst>
              <a:ext uri="{FF2B5EF4-FFF2-40B4-BE49-F238E27FC236}">
                <a16:creationId xmlns:a16="http://schemas.microsoft.com/office/drawing/2014/main" id="{BCEF9E3B-DB43-9AA1-2DD9-BEB5045B620B}"/>
              </a:ext>
            </a:extLst>
          </p:cNvPr>
          <p:cNvSpPr>
            <a:spLocks noGrp="1"/>
          </p:cNvSpPr>
          <p:nvPr>
            <p:ph type="body" sz="quarter" idx="14"/>
          </p:nvPr>
        </p:nvSpPr>
        <p:spPr>
          <a:xfrm>
            <a:off x="1400593" y="2865980"/>
            <a:ext cx="9488181" cy="669674"/>
          </a:xfrm>
        </p:spPr>
        <p:txBody>
          <a:bodyPr vert="horz" lIns="0" tIns="0" rIns="0" bIns="0" rtlCol="0" anchor="t">
            <a:noAutofit/>
          </a:bodyPr>
          <a:lstStyle/>
          <a:p>
            <a:r>
              <a:rPr lang="en-US">
                <a:latin typeface="CiscoSansTT Light"/>
                <a:ea typeface="ＭＳ Ｐゴシック"/>
                <a:cs typeface="CiscoSansTT Light"/>
              </a:rPr>
              <a:t>Apply AI: RAG</a:t>
            </a:r>
          </a:p>
        </p:txBody>
      </p:sp>
    </p:spTree>
    <p:extLst>
      <p:ext uri="{BB962C8B-B14F-4D97-AF65-F5344CB8AC3E}">
        <p14:creationId xmlns:p14="http://schemas.microsoft.com/office/powerpoint/2010/main" val="75405798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933A11-5AEC-FD17-2BBE-5926C8C7BA7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FCB70C3-44E5-DF70-21E2-0ABAF2C329BB}"/>
              </a:ext>
            </a:extLst>
          </p:cNvPr>
          <p:cNvSpPr>
            <a:spLocks noGrp="1"/>
          </p:cNvSpPr>
          <p:nvPr>
            <p:ph type="title"/>
          </p:nvPr>
        </p:nvSpPr>
        <p:spPr>
          <a:xfrm>
            <a:off x="527144" y="381000"/>
            <a:ext cx="10969943" cy="685800"/>
          </a:xfrm>
        </p:spPr>
        <p:txBody>
          <a:bodyPr/>
          <a:lstStyle/>
          <a:p>
            <a:r>
              <a:rPr lang="en-US" sz="3550"/>
              <a:t>Creating</a:t>
            </a:r>
            <a:r>
              <a:rPr lang="es-CO" sz="3550"/>
              <a:t> a Data Set</a:t>
            </a:r>
            <a:endParaRPr lang="es-ES"/>
          </a:p>
        </p:txBody>
      </p:sp>
      <p:sp>
        <p:nvSpPr>
          <p:cNvPr id="5" name="TextBox 4">
            <a:extLst>
              <a:ext uri="{FF2B5EF4-FFF2-40B4-BE49-F238E27FC236}">
                <a16:creationId xmlns:a16="http://schemas.microsoft.com/office/drawing/2014/main" id="{218A1BD0-3D5E-05E5-90DB-27D7F1AD0C44}"/>
              </a:ext>
            </a:extLst>
          </p:cNvPr>
          <p:cNvSpPr txBox="1"/>
          <p:nvPr/>
        </p:nvSpPr>
        <p:spPr>
          <a:xfrm>
            <a:off x="524112" y="1067450"/>
            <a:ext cx="7003467" cy="1323439"/>
          </a:xfrm>
          <a:prstGeom prst="rect">
            <a:avLst/>
          </a:prstGeom>
          <a:noFill/>
        </p:spPr>
        <p:txBody>
          <a:bodyPr wrap="square" lIns="91440" tIns="45720" rIns="91440" bIns="45720" rtlCol="0" anchor="t">
            <a:spAutoFit/>
          </a:bodyPr>
          <a:lstStyle/>
          <a:p>
            <a:r>
              <a:rPr lang="en-US" sz="2000" dirty="0">
                <a:latin typeface="CiscoSansTT Light"/>
                <a:ea typeface="ＭＳ Ｐゴシック"/>
              </a:rPr>
              <a:t>Move to the Dataset section and choose the Create Dataset option</a:t>
            </a:r>
            <a:endParaRPr lang="en-US" sz="2000" dirty="0" err="1">
              <a:latin typeface="CiscoSansTT Light"/>
            </a:endParaRPr>
          </a:p>
          <a:p>
            <a:endParaRPr lang="en-US" sz="2000">
              <a:latin typeface="CiscoSansTT Light"/>
            </a:endParaRPr>
          </a:p>
          <a:p>
            <a:endParaRPr lang="en-US" sz="2000">
              <a:latin typeface="CiscoSansTT Light"/>
            </a:endParaRPr>
          </a:p>
        </p:txBody>
      </p:sp>
      <p:pic>
        <p:nvPicPr>
          <p:cNvPr id="3" name="Imagen 2" descr="Interfaz de usuario gráfica, Aplicación&#10;&#10;El contenido generado por IA puede ser incorrecto.">
            <a:extLst>
              <a:ext uri="{FF2B5EF4-FFF2-40B4-BE49-F238E27FC236}">
                <a16:creationId xmlns:a16="http://schemas.microsoft.com/office/drawing/2014/main" id="{D10CA6C2-A7BA-EF86-3224-4A1D1F78EAB6}"/>
              </a:ext>
            </a:extLst>
          </p:cNvPr>
          <p:cNvPicPr>
            <a:picLocks noChangeAspect="1"/>
          </p:cNvPicPr>
          <p:nvPr/>
        </p:nvPicPr>
        <p:blipFill>
          <a:blip r:embed="rId2"/>
          <a:stretch>
            <a:fillRect/>
          </a:stretch>
        </p:blipFill>
        <p:spPr>
          <a:xfrm>
            <a:off x="2643520" y="1477579"/>
            <a:ext cx="9333327" cy="4285100"/>
          </a:xfrm>
          <a:prstGeom prst="rect">
            <a:avLst/>
          </a:prstGeom>
        </p:spPr>
      </p:pic>
      <mc:AlternateContent xmlns:mc="http://schemas.openxmlformats.org/markup-compatibility/2006" xmlns:p14="http://schemas.microsoft.com/office/powerpoint/2010/main">
        <mc:Choice Requires="p14">
          <p:contentPart p14:bwMode="auto" r:id="rId3">
            <p14:nvContentPartPr>
              <p14:cNvPr id="7" name="Entrada de lápiz 6">
                <a:extLst>
                  <a:ext uri="{FF2B5EF4-FFF2-40B4-BE49-F238E27FC236}">
                    <a16:creationId xmlns:a16="http://schemas.microsoft.com/office/drawing/2014/main" id="{7B232597-C539-81FA-096D-0FD20BC65B90}"/>
                  </a:ext>
                </a:extLst>
              </p14:cNvPr>
              <p14:cNvContentPartPr/>
              <p14:nvPr/>
            </p14:nvContentPartPr>
            <p14:xfrm>
              <a:off x="9917960" y="2763085"/>
              <a:ext cx="1200266" cy="1603892"/>
            </p14:xfrm>
          </p:contentPart>
        </mc:Choice>
        <mc:Fallback xmlns="">
          <p:pic>
            <p:nvPicPr>
              <p:cNvPr id="7" name="Entrada de lápiz 6">
                <a:extLst>
                  <a:ext uri="{FF2B5EF4-FFF2-40B4-BE49-F238E27FC236}">
                    <a16:creationId xmlns:a16="http://schemas.microsoft.com/office/drawing/2014/main" id="{7B232597-C539-81FA-096D-0FD20BC65B90}"/>
                  </a:ext>
                </a:extLst>
              </p:cNvPr>
              <p:cNvPicPr/>
              <p:nvPr/>
            </p:nvPicPr>
            <p:blipFill>
              <a:blip r:embed="rId4"/>
              <a:stretch>
                <a:fillRect/>
              </a:stretch>
            </p:blipFill>
            <p:spPr>
              <a:xfrm>
                <a:off x="9899965" y="2745448"/>
                <a:ext cx="1235896" cy="1639526"/>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0" name="Entrada de lápiz 9">
                <a:extLst>
                  <a:ext uri="{FF2B5EF4-FFF2-40B4-BE49-F238E27FC236}">
                    <a16:creationId xmlns:a16="http://schemas.microsoft.com/office/drawing/2014/main" id="{5AB449F8-A336-5E2E-6C68-F261B976AA1B}"/>
                  </a:ext>
                </a:extLst>
              </p14:cNvPr>
              <p14:cNvContentPartPr/>
              <p14:nvPr/>
            </p14:nvContentPartPr>
            <p14:xfrm>
              <a:off x="10840560" y="2558388"/>
              <a:ext cx="481525" cy="274878"/>
            </p14:xfrm>
          </p:contentPart>
        </mc:Choice>
        <mc:Fallback xmlns="">
          <p:pic>
            <p:nvPicPr>
              <p:cNvPr id="10" name="Entrada de lápiz 9">
                <a:extLst>
                  <a:ext uri="{FF2B5EF4-FFF2-40B4-BE49-F238E27FC236}">
                    <a16:creationId xmlns:a16="http://schemas.microsoft.com/office/drawing/2014/main" id="{5AB449F8-A336-5E2E-6C68-F261B976AA1B}"/>
                  </a:ext>
                </a:extLst>
              </p:cNvPr>
              <p:cNvPicPr/>
              <p:nvPr/>
            </p:nvPicPr>
            <p:blipFill>
              <a:blip r:embed="rId6"/>
              <a:stretch>
                <a:fillRect/>
              </a:stretch>
            </p:blipFill>
            <p:spPr>
              <a:xfrm>
                <a:off x="10822939" y="2540781"/>
                <a:ext cx="517127" cy="310450"/>
              </a:xfrm>
              <a:prstGeom prst="rect">
                <a:avLst/>
              </a:prstGeom>
            </p:spPr>
          </p:pic>
        </mc:Fallback>
      </mc:AlternateContent>
    </p:spTree>
    <p:extLst>
      <p:ext uri="{BB962C8B-B14F-4D97-AF65-F5344CB8AC3E}">
        <p14:creationId xmlns:p14="http://schemas.microsoft.com/office/powerpoint/2010/main" val="66385911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487111-5FDB-1F68-B39E-D978766111D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322FD9A-1416-7919-94B1-FAAFBA42A502}"/>
              </a:ext>
            </a:extLst>
          </p:cNvPr>
          <p:cNvSpPr>
            <a:spLocks noGrp="1"/>
          </p:cNvSpPr>
          <p:nvPr>
            <p:ph type="title"/>
          </p:nvPr>
        </p:nvSpPr>
        <p:spPr>
          <a:xfrm>
            <a:off x="527144" y="381000"/>
            <a:ext cx="10969943" cy="685800"/>
          </a:xfrm>
        </p:spPr>
        <p:txBody>
          <a:bodyPr/>
          <a:lstStyle/>
          <a:p>
            <a:r>
              <a:rPr lang="en-US" sz="3550"/>
              <a:t>Creating</a:t>
            </a:r>
            <a:r>
              <a:rPr lang="es-CO" sz="3550"/>
              <a:t> a Data Set</a:t>
            </a:r>
            <a:endParaRPr lang="es-ES"/>
          </a:p>
        </p:txBody>
      </p:sp>
      <p:sp>
        <p:nvSpPr>
          <p:cNvPr id="5" name="TextBox 4">
            <a:extLst>
              <a:ext uri="{FF2B5EF4-FFF2-40B4-BE49-F238E27FC236}">
                <a16:creationId xmlns:a16="http://schemas.microsoft.com/office/drawing/2014/main" id="{656614F9-2461-20D4-8DCC-1E701AC01C1C}"/>
              </a:ext>
            </a:extLst>
          </p:cNvPr>
          <p:cNvSpPr txBox="1"/>
          <p:nvPr/>
        </p:nvSpPr>
        <p:spPr>
          <a:xfrm>
            <a:off x="524112" y="1422854"/>
            <a:ext cx="4919293" cy="1631216"/>
          </a:xfrm>
          <a:prstGeom prst="rect">
            <a:avLst/>
          </a:prstGeom>
          <a:noFill/>
        </p:spPr>
        <p:txBody>
          <a:bodyPr wrap="square" lIns="91440" tIns="45720" rIns="91440" bIns="45720" rtlCol="0" anchor="t">
            <a:spAutoFit/>
          </a:bodyPr>
          <a:lstStyle/>
          <a:p>
            <a:r>
              <a:rPr lang="en-US" sz="2000" dirty="0">
                <a:latin typeface="CiscoSansTT Light"/>
                <a:ea typeface="ＭＳ Ｐゴシック"/>
              </a:rPr>
              <a:t>Give it a name, select the same default </a:t>
            </a:r>
            <a:r>
              <a:rPr lang="en-US" sz="2000" dirty="0" err="1">
                <a:latin typeface="CiscoSansTT Light"/>
                <a:ea typeface="ＭＳ Ｐゴシック"/>
              </a:rPr>
              <a:t>emebedding</a:t>
            </a:r>
            <a:r>
              <a:rPr lang="en-US" sz="2000" dirty="0">
                <a:latin typeface="CiscoSansTT Light"/>
                <a:ea typeface="ＭＳ Ｐゴシック"/>
              </a:rPr>
              <a:t>, with the Build-in option, with the general chunking method</a:t>
            </a:r>
            <a:endParaRPr lang="en-US" sz="2000" err="1">
              <a:latin typeface="CiscoSansTT Light"/>
            </a:endParaRPr>
          </a:p>
          <a:p>
            <a:endParaRPr lang="en-US" sz="2000">
              <a:latin typeface="CiscoSansTT Light"/>
            </a:endParaRPr>
          </a:p>
          <a:p>
            <a:endParaRPr lang="en-US" sz="2000">
              <a:latin typeface="CiscoSansTT Light"/>
            </a:endParaRPr>
          </a:p>
        </p:txBody>
      </p:sp>
      <p:pic>
        <p:nvPicPr>
          <p:cNvPr id="4" name="Imagen 3" descr="Captura de pantalla de un celular&#10;&#10;El contenido generado por IA puede ser incorrecto.">
            <a:extLst>
              <a:ext uri="{FF2B5EF4-FFF2-40B4-BE49-F238E27FC236}">
                <a16:creationId xmlns:a16="http://schemas.microsoft.com/office/drawing/2014/main" id="{C88A529E-E4EA-6879-69E7-F97C47B935DF}"/>
              </a:ext>
            </a:extLst>
          </p:cNvPr>
          <p:cNvPicPr>
            <a:picLocks noChangeAspect="1"/>
          </p:cNvPicPr>
          <p:nvPr/>
        </p:nvPicPr>
        <p:blipFill>
          <a:blip r:embed="rId2"/>
          <a:srcRect l="34120" r="34002" b="-254"/>
          <a:stretch>
            <a:fillRect/>
          </a:stretch>
        </p:blipFill>
        <p:spPr>
          <a:xfrm>
            <a:off x="6591227" y="377288"/>
            <a:ext cx="4134432" cy="6101855"/>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Entrada de lápiz 2">
                <a:extLst>
                  <a:ext uri="{FF2B5EF4-FFF2-40B4-BE49-F238E27FC236}">
                    <a16:creationId xmlns:a16="http://schemas.microsoft.com/office/drawing/2014/main" id="{D6A3062B-D45B-CB72-CFB3-640331C7F075}"/>
                  </a:ext>
                </a:extLst>
              </p14:cNvPr>
              <p14:cNvContentPartPr/>
              <p14:nvPr/>
            </p14:nvContentPartPr>
            <p14:xfrm>
              <a:off x="3767287" y="1875955"/>
              <a:ext cx="15376" cy="15376"/>
            </p14:xfrm>
          </p:contentPart>
        </mc:Choice>
        <mc:Fallback xmlns="">
          <p:pic>
            <p:nvPicPr>
              <p:cNvPr id="3" name="Entrada de lápiz 2">
                <a:extLst>
                  <a:ext uri="{FF2B5EF4-FFF2-40B4-BE49-F238E27FC236}">
                    <a16:creationId xmlns:a16="http://schemas.microsoft.com/office/drawing/2014/main" id="{D6A3062B-D45B-CB72-CFB3-640331C7F075}"/>
                  </a:ext>
                </a:extLst>
              </p:cNvPr>
              <p:cNvPicPr/>
              <p:nvPr/>
            </p:nvPicPr>
            <p:blipFill>
              <a:blip r:embed="rId4"/>
              <a:stretch>
                <a:fillRect/>
              </a:stretch>
            </p:blipFill>
            <p:spPr>
              <a:xfrm>
                <a:off x="2998487" y="1107155"/>
                <a:ext cx="1537600" cy="15376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9" name="Entrada de lápiz 8">
                <a:extLst>
                  <a:ext uri="{FF2B5EF4-FFF2-40B4-BE49-F238E27FC236}">
                    <a16:creationId xmlns:a16="http://schemas.microsoft.com/office/drawing/2014/main" id="{63696BF4-C808-DA25-8C53-095D95C46FED}"/>
                  </a:ext>
                </a:extLst>
              </p14:cNvPr>
              <p14:cNvContentPartPr/>
              <p14:nvPr/>
            </p14:nvContentPartPr>
            <p14:xfrm>
              <a:off x="6212179" y="2536017"/>
              <a:ext cx="943468" cy="279827"/>
            </p14:xfrm>
          </p:contentPart>
        </mc:Choice>
        <mc:Fallback xmlns="">
          <p:pic>
            <p:nvPicPr>
              <p:cNvPr id="9" name="Entrada de lápiz 8">
                <a:extLst>
                  <a:ext uri="{FF2B5EF4-FFF2-40B4-BE49-F238E27FC236}">
                    <a16:creationId xmlns:a16="http://schemas.microsoft.com/office/drawing/2014/main" id="{63696BF4-C808-DA25-8C53-095D95C46FED}"/>
                  </a:ext>
                </a:extLst>
              </p:cNvPr>
              <p:cNvPicPr/>
              <p:nvPr/>
            </p:nvPicPr>
            <p:blipFill>
              <a:blip r:embed="rId6"/>
              <a:stretch>
                <a:fillRect/>
              </a:stretch>
            </p:blipFill>
            <p:spPr>
              <a:xfrm>
                <a:off x="6194547" y="2518033"/>
                <a:ext cx="979091" cy="315435"/>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0" name="Entrada de lápiz 9">
                <a:extLst>
                  <a:ext uri="{FF2B5EF4-FFF2-40B4-BE49-F238E27FC236}">
                    <a16:creationId xmlns:a16="http://schemas.microsoft.com/office/drawing/2014/main" id="{3F631683-2F18-69BE-FD6A-63501FDE2D6B}"/>
                  </a:ext>
                </a:extLst>
              </p14:cNvPr>
              <p14:cNvContentPartPr/>
              <p14:nvPr/>
            </p14:nvContentPartPr>
            <p14:xfrm>
              <a:off x="7073273" y="2567906"/>
              <a:ext cx="188305" cy="182638"/>
            </p14:xfrm>
          </p:contentPart>
        </mc:Choice>
        <mc:Fallback xmlns="">
          <p:pic>
            <p:nvPicPr>
              <p:cNvPr id="10" name="Entrada de lápiz 9">
                <a:extLst>
                  <a:ext uri="{FF2B5EF4-FFF2-40B4-BE49-F238E27FC236}">
                    <a16:creationId xmlns:a16="http://schemas.microsoft.com/office/drawing/2014/main" id="{3F631683-2F18-69BE-FD6A-63501FDE2D6B}"/>
                  </a:ext>
                </a:extLst>
              </p:cNvPr>
              <p:cNvPicPr/>
              <p:nvPr/>
            </p:nvPicPr>
            <p:blipFill>
              <a:blip r:embed="rId8"/>
              <a:stretch>
                <a:fillRect/>
              </a:stretch>
            </p:blipFill>
            <p:spPr>
              <a:xfrm>
                <a:off x="7055664" y="2550289"/>
                <a:ext cx="223882" cy="218231"/>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1" name="Entrada de lápiz 10">
                <a:extLst>
                  <a:ext uri="{FF2B5EF4-FFF2-40B4-BE49-F238E27FC236}">
                    <a16:creationId xmlns:a16="http://schemas.microsoft.com/office/drawing/2014/main" id="{9444A4AE-FF7E-5226-5D2D-B05A25D95BBD}"/>
                  </a:ext>
                </a:extLst>
              </p14:cNvPr>
              <p14:cNvContentPartPr/>
              <p14:nvPr/>
            </p14:nvContentPartPr>
            <p14:xfrm>
              <a:off x="6150673" y="3198070"/>
              <a:ext cx="928228" cy="263414"/>
            </p14:xfrm>
          </p:contentPart>
        </mc:Choice>
        <mc:Fallback xmlns="">
          <p:pic>
            <p:nvPicPr>
              <p:cNvPr id="11" name="Entrada de lápiz 10">
                <a:extLst>
                  <a:ext uri="{FF2B5EF4-FFF2-40B4-BE49-F238E27FC236}">
                    <a16:creationId xmlns:a16="http://schemas.microsoft.com/office/drawing/2014/main" id="{9444A4AE-FF7E-5226-5D2D-B05A25D95BBD}"/>
                  </a:ext>
                </a:extLst>
              </p:cNvPr>
              <p:cNvPicPr/>
              <p:nvPr/>
            </p:nvPicPr>
            <p:blipFill>
              <a:blip r:embed="rId10"/>
              <a:stretch>
                <a:fillRect/>
              </a:stretch>
            </p:blipFill>
            <p:spPr>
              <a:xfrm>
                <a:off x="6132677" y="3180102"/>
                <a:ext cx="963860" cy="298991"/>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2" name="Entrada de lápiz 11">
                <a:extLst>
                  <a:ext uri="{FF2B5EF4-FFF2-40B4-BE49-F238E27FC236}">
                    <a16:creationId xmlns:a16="http://schemas.microsoft.com/office/drawing/2014/main" id="{75BD2B66-4B42-EFC4-7DF0-716FE711B587}"/>
                  </a:ext>
                </a:extLst>
              </p14:cNvPr>
              <p14:cNvContentPartPr/>
              <p14:nvPr/>
            </p14:nvContentPartPr>
            <p14:xfrm>
              <a:off x="7073273" y="3229102"/>
              <a:ext cx="72335" cy="234799"/>
            </p14:xfrm>
          </p:contentPart>
        </mc:Choice>
        <mc:Fallback xmlns="">
          <p:pic>
            <p:nvPicPr>
              <p:cNvPr id="12" name="Entrada de lápiz 11">
                <a:extLst>
                  <a:ext uri="{FF2B5EF4-FFF2-40B4-BE49-F238E27FC236}">
                    <a16:creationId xmlns:a16="http://schemas.microsoft.com/office/drawing/2014/main" id="{75BD2B66-4B42-EFC4-7DF0-716FE711B587}"/>
                  </a:ext>
                </a:extLst>
              </p:cNvPr>
              <p:cNvPicPr/>
              <p:nvPr/>
            </p:nvPicPr>
            <p:blipFill>
              <a:blip r:embed="rId12"/>
              <a:stretch>
                <a:fillRect/>
              </a:stretch>
            </p:blipFill>
            <p:spPr>
              <a:xfrm>
                <a:off x="7055726" y="3211483"/>
                <a:ext cx="107786" cy="270396"/>
              </a:xfrm>
              <a:prstGeom prst="rect">
                <a:avLst/>
              </a:prstGeom>
            </p:spPr>
          </p:pic>
        </mc:Fallback>
      </mc:AlternateContent>
    </p:spTree>
    <p:extLst>
      <p:ext uri="{BB962C8B-B14F-4D97-AF65-F5344CB8AC3E}">
        <p14:creationId xmlns:p14="http://schemas.microsoft.com/office/powerpoint/2010/main" val="271312291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1FD2A7-B548-F8BB-E64D-7C93038B1CB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796F69F-330F-84B2-9BAD-561DAF66F905}"/>
              </a:ext>
            </a:extLst>
          </p:cNvPr>
          <p:cNvSpPr>
            <a:spLocks noGrp="1"/>
          </p:cNvSpPr>
          <p:nvPr>
            <p:ph type="title"/>
          </p:nvPr>
        </p:nvSpPr>
        <p:spPr>
          <a:xfrm>
            <a:off x="527144" y="381000"/>
            <a:ext cx="10969943" cy="685800"/>
          </a:xfrm>
        </p:spPr>
        <p:txBody>
          <a:bodyPr/>
          <a:lstStyle/>
          <a:p>
            <a:r>
              <a:rPr lang="en-US" sz="3550"/>
              <a:t>What is Chunking</a:t>
            </a:r>
            <a:endParaRPr lang="es-ES"/>
          </a:p>
        </p:txBody>
      </p:sp>
      <p:sp>
        <p:nvSpPr>
          <p:cNvPr id="5" name="TextBox 4">
            <a:extLst>
              <a:ext uri="{FF2B5EF4-FFF2-40B4-BE49-F238E27FC236}">
                <a16:creationId xmlns:a16="http://schemas.microsoft.com/office/drawing/2014/main" id="{4AA8ED53-A39D-17E8-9487-C3379819E036}"/>
              </a:ext>
            </a:extLst>
          </p:cNvPr>
          <p:cNvSpPr txBox="1"/>
          <p:nvPr/>
        </p:nvSpPr>
        <p:spPr>
          <a:xfrm>
            <a:off x="524112" y="1170819"/>
            <a:ext cx="10184759" cy="2616101"/>
          </a:xfrm>
          <a:prstGeom prst="rect">
            <a:avLst/>
          </a:prstGeom>
          <a:noFill/>
        </p:spPr>
        <p:txBody>
          <a:bodyPr wrap="square" lIns="91440" tIns="45720" rIns="91440" bIns="45720" rtlCol="0" anchor="t">
            <a:spAutoFit/>
          </a:bodyPr>
          <a:lstStyle/>
          <a:p>
            <a:r>
              <a:rPr lang="en-US" b="1">
                <a:latin typeface="CiscoSansTT ExtraLight"/>
                <a:ea typeface="ＭＳ Ｐゴシック"/>
                <a:cs typeface="Arial"/>
              </a:rPr>
              <a:t>Book analogy</a:t>
            </a:r>
          </a:p>
          <a:p>
            <a:r>
              <a:rPr lang="en-US">
                <a:latin typeface="CiscoSansTT ExtraLight"/>
                <a:ea typeface="ＭＳ Ｐゴシック"/>
                <a:cs typeface="Arial"/>
              </a:rPr>
              <a:t>Imagine you have a 500-page book about company policies.</a:t>
            </a:r>
            <a:endParaRPr lang="en-US">
              <a:latin typeface="CiscoSansTT ExtraLight"/>
              <a:ea typeface="ＭＳ Ｐゴシック"/>
            </a:endParaRPr>
          </a:p>
          <a:p>
            <a:endParaRPr lang="en-US">
              <a:latin typeface="CiscoSansTT ExtraLight"/>
            </a:endParaRPr>
          </a:p>
          <a:p>
            <a:r>
              <a:rPr lang="en-US" b="1">
                <a:latin typeface="CiscoSansTT ExtraLight"/>
                <a:ea typeface="ＭＳ Ｐゴシック"/>
                <a:cs typeface="Arial"/>
              </a:rPr>
              <a:t>Without chunking:</a:t>
            </a:r>
            <a:r>
              <a:rPr lang="en-US">
                <a:latin typeface="CiscoSansTT ExtraLight"/>
                <a:ea typeface="ＭＳ Ｐゴシック"/>
                <a:cs typeface="Arial"/>
              </a:rPr>
              <a:t> You submit the entire book to the search engine. When someone asks, "How many vacation days do I have?", you search through 500 pages. Total chaos.</a:t>
            </a:r>
            <a:endParaRPr lang="en-US">
              <a:latin typeface="CiscoSansTT ExtraLight"/>
              <a:ea typeface="ＭＳ Ｐゴシック"/>
            </a:endParaRPr>
          </a:p>
          <a:p>
            <a:endParaRPr lang="en-US">
              <a:latin typeface="CiscoSansTT ExtraLight"/>
              <a:ea typeface="ＭＳ Ｐゴシック"/>
              <a:cs typeface="Arial"/>
            </a:endParaRPr>
          </a:p>
          <a:p>
            <a:r>
              <a:rPr lang="en-US" b="1">
                <a:latin typeface="CiscoSansTT ExtraLight"/>
                <a:ea typeface="ＭＳ Ｐゴシック"/>
                <a:cs typeface="Arial"/>
              </a:rPr>
              <a:t>With chunking: </a:t>
            </a:r>
            <a:r>
              <a:rPr lang="en-US">
                <a:latin typeface="CiscoSansTT ExtraLight"/>
                <a:ea typeface="ＭＳ Ｐゴシック"/>
                <a:cs typeface="Arial"/>
              </a:rPr>
              <a:t>You divide the book into 200 "notes" of 2-3 pages each, all on specific topics. You search through those 200 notes. Fast and accurate.</a:t>
            </a:r>
            <a:endParaRPr lang="en-US">
              <a:latin typeface="CiscoSansTT ExtraLight"/>
              <a:ea typeface="ＭＳ Ｐゴシック"/>
            </a:endParaRPr>
          </a:p>
          <a:p>
            <a:endParaRPr lang="en-US" sz="2000">
              <a:latin typeface="CiscoSansTT Light"/>
            </a:endParaRPr>
          </a:p>
        </p:txBody>
      </p:sp>
    </p:spTree>
    <p:extLst>
      <p:ext uri="{BB962C8B-B14F-4D97-AF65-F5344CB8AC3E}">
        <p14:creationId xmlns:p14="http://schemas.microsoft.com/office/powerpoint/2010/main" val="214392460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4BAE1B-D5DE-0378-11BF-340554AAF28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4BD9842-2DE6-FC15-A1A8-A5D6856A1C92}"/>
              </a:ext>
            </a:extLst>
          </p:cNvPr>
          <p:cNvSpPr>
            <a:spLocks noGrp="1"/>
          </p:cNvSpPr>
          <p:nvPr>
            <p:ph type="title"/>
          </p:nvPr>
        </p:nvSpPr>
        <p:spPr>
          <a:xfrm>
            <a:off x="527144" y="523162"/>
            <a:ext cx="10969943" cy="685800"/>
          </a:xfrm>
        </p:spPr>
        <p:txBody>
          <a:bodyPr/>
          <a:lstStyle/>
          <a:p>
            <a:r>
              <a:rPr lang="en-US" sz="3550">
                <a:cs typeface="CiscoSansTT ExtraLight"/>
              </a:rPr>
              <a:t>Chunk Size: Finding the Sweet Spot</a:t>
            </a:r>
            <a:endParaRPr lang="es-ES"/>
          </a:p>
        </p:txBody>
      </p:sp>
      <p:sp>
        <p:nvSpPr>
          <p:cNvPr id="5" name="TextBox 4">
            <a:extLst>
              <a:ext uri="{FF2B5EF4-FFF2-40B4-BE49-F238E27FC236}">
                <a16:creationId xmlns:a16="http://schemas.microsoft.com/office/drawing/2014/main" id="{FDDAED77-8D48-FE4D-42C9-13842F931DDF}"/>
              </a:ext>
            </a:extLst>
          </p:cNvPr>
          <p:cNvSpPr txBox="1"/>
          <p:nvPr/>
        </p:nvSpPr>
        <p:spPr>
          <a:xfrm>
            <a:off x="524112" y="1696817"/>
            <a:ext cx="10184759" cy="1908215"/>
          </a:xfrm>
          <a:prstGeom prst="rect">
            <a:avLst/>
          </a:prstGeom>
          <a:noFill/>
        </p:spPr>
        <p:txBody>
          <a:bodyPr wrap="square" lIns="91440" tIns="45720" rIns="91440" bIns="45720" rtlCol="0" anchor="t">
            <a:spAutoFit/>
          </a:bodyPr>
          <a:lstStyle/>
          <a:p>
            <a:endParaRPr lang="en-US" b="1">
              <a:latin typeface="CiscoSansTT ExtraLight"/>
              <a:ea typeface="ＭＳ Ｐゴシック"/>
              <a:cs typeface="Arial"/>
            </a:endParaRPr>
          </a:p>
          <a:p>
            <a:pPr marL="342900" indent="-342900">
              <a:buFont typeface="Arial"/>
              <a:buChar char="•"/>
            </a:pPr>
            <a:r>
              <a:rPr lang="en-US" sz="2000" b="1">
                <a:latin typeface="CiscoSansTT Light"/>
                <a:ea typeface="ＭＳ Ｐゴシック"/>
                <a:cs typeface="CiscoSansTT Light"/>
              </a:rPr>
              <a:t>400-512 tokens </a:t>
            </a:r>
            <a:r>
              <a:rPr lang="en-US" sz="2000">
                <a:latin typeface="CiscoSansTT Light"/>
                <a:ea typeface="ＭＳ Ｐゴシック"/>
                <a:cs typeface="CiscoSansTT Light"/>
              </a:rPr>
              <a:t>-&gt; Industry standard starting point</a:t>
            </a:r>
            <a:endParaRPr lang="en-US"/>
          </a:p>
          <a:p>
            <a:endParaRPr lang="en-US" sz="2000">
              <a:latin typeface="CiscoSansTT Light"/>
              <a:ea typeface="ＭＳ Ｐゴシック"/>
              <a:cs typeface="CiscoSansTT Light"/>
            </a:endParaRPr>
          </a:p>
          <a:p>
            <a:pPr marL="342900" indent="-342900">
              <a:buFont typeface="Arial"/>
              <a:buChar char="•"/>
            </a:pPr>
            <a:r>
              <a:rPr lang="en-US" sz="2000" b="1">
                <a:latin typeface="CiscoSansTT Light"/>
                <a:ea typeface="ＭＳ Ｐゴシック"/>
                <a:cs typeface="CiscoSansTT Light"/>
              </a:rPr>
              <a:t>Smaller chunks</a:t>
            </a:r>
            <a:r>
              <a:rPr lang="en-US" sz="2000">
                <a:latin typeface="CiscoSansTT Light"/>
                <a:ea typeface="ＭＳ Ｐゴシック"/>
                <a:cs typeface="CiscoSansTT Light"/>
              </a:rPr>
              <a:t> -&gt; Better precision, more storage</a:t>
            </a:r>
            <a:endParaRPr lang="en-US">
              <a:ea typeface="ＭＳ Ｐゴシック"/>
            </a:endParaRPr>
          </a:p>
          <a:p>
            <a:endParaRPr lang="en-US" sz="2000">
              <a:latin typeface="CiscoSansTT Light"/>
              <a:ea typeface="ＭＳ Ｐゴシック"/>
              <a:cs typeface="CiscoSansTT Light"/>
            </a:endParaRPr>
          </a:p>
          <a:p>
            <a:pPr marL="342900" indent="-342900">
              <a:buFont typeface="Arial"/>
              <a:buChar char="•"/>
            </a:pPr>
            <a:r>
              <a:rPr lang="en-US" sz="2000" b="1">
                <a:latin typeface="CiscoSansTT Light"/>
                <a:ea typeface="ＭＳ Ｐゴシック"/>
                <a:cs typeface="CiscoSansTT Light"/>
              </a:rPr>
              <a:t>Larger chunks </a:t>
            </a:r>
            <a:r>
              <a:rPr lang="en-US" sz="2000">
                <a:latin typeface="CiscoSansTT Light"/>
                <a:ea typeface="ＭＳ Ｐゴシック"/>
                <a:cs typeface="CiscoSansTT Light"/>
              </a:rPr>
              <a:t>-&gt; More context, slower retrieval</a:t>
            </a:r>
            <a:endParaRPr lang="en-US"/>
          </a:p>
        </p:txBody>
      </p:sp>
    </p:spTree>
    <p:extLst>
      <p:ext uri="{BB962C8B-B14F-4D97-AF65-F5344CB8AC3E}">
        <p14:creationId xmlns:p14="http://schemas.microsoft.com/office/powerpoint/2010/main" val="6339800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29C7C4-5DCD-A1C0-C5B0-0272E745BEF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3F7C6F1-A50F-2AFE-4330-D77D0EE0CB1C}"/>
              </a:ext>
            </a:extLst>
          </p:cNvPr>
          <p:cNvSpPr>
            <a:spLocks noGrp="1"/>
          </p:cNvSpPr>
          <p:nvPr>
            <p:ph type="title"/>
          </p:nvPr>
        </p:nvSpPr>
        <p:spPr>
          <a:xfrm>
            <a:off x="609440" y="199600"/>
            <a:ext cx="10969943" cy="685800"/>
          </a:xfrm>
        </p:spPr>
        <p:txBody>
          <a:bodyPr/>
          <a:lstStyle/>
          <a:p>
            <a:r>
              <a:rPr lang="es-ES" sz="3550" err="1"/>
              <a:t>Indexing</a:t>
            </a:r>
            <a:r>
              <a:rPr lang="es-ES" sz="3550"/>
              <a:t> (Setup) </a:t>
            </a:r>
            <a:endParaRPr lang="es-ES" err="1"/>
          </a:p>
        </p:txBody>
      </p:sp>
      <p:sp>
        <p:nvSpPr>
          <p:cNvPr id="24" name="TextBox 4">
            <a:extLst>
              <a:ext uri="{FF2B5EF4-FFF2-40B4-BE49-F238E27FC236}">
                <a16:creationId xmlns:a16="http://schemas.microsoft.com/office/drawing/2014/main" id="{0BC3A2EF-D99A-1077-2162-1184AF461F88}"/>
              </a:ext>
            </a:extLst>
          </p:cNvPr>
          <p:cNvSpPr txBox="1"/>
          <p:nvPr/>
        </p:nvSpPr>
        <p:spPr>
          <a:xfrm>
            <a:off x="609440" y="1026735"/>
            <a:ext cx="8592943" cy="2585323"/>
          </a:xfrm>
          <a:prstGeom prst="rect">
            <a:avLst/>
          </a:prstGeom>
          <a:noFill/>
        </p:spPr>
        <p:txBody>
          <a:bodyPr wrap="square" lIns="91440" tIns="45720" rIns="91440" bIns="45720" rtlCol="0" anchor="t">
            <a:spAutoFit/>
          </a:bodyPr>
          <a:lstStyle/>
          <a:p>
            <a:r>
              <a:rPr lang="es-CO" b="1" err="1">
                <a:latin typeface="CiscoSansTT Light"/>
                <a:ea typeface="ＭＳ Ｐゴシック"/>
                <a:cs typeface="CiscoSansTT Light"/>
              </a:rPr>
              <a:t>You</a:t>
            </a:r>
            <a:r>
              <a:rPr lang="es-CO" b="1">
                <a:latin typeface="CiscoSansTT Light"/>
                <a:ea typeface="ＭＳ Ｐゴシック"/>
                <a:cs typeface="CiscoSansTT Light"/>
              </a:rPr>
              <a:t> prepare </a:t>
            </a:r>
            <a:r>
              <a:rPr lang="es-CO" b="1" err="1">
                <a:latin typeface="CiscoSansTT Light"/>
                <a:ea typeface="ＭＳ Ｐゴシック"/>
                <a:cs typeface="CiscoSansTT Light"/>
              </a:rPr>
              <a:t>your</a:t>
            </a:r>
            <a:r>
              <a:rPr lang="es-CO" b="1">
                <a:latin typeface="CiscoSansTT Light"/>
                <a:ea typeface="ＭＳ Ｐゴシック"/>
                <a:cs typeface="CiscoSansTT Light"/>
              </a:rPr>
              <a:t> </a:t>
            </a:r>
            <a:r>
              <a:rPr lang="es-CO" b="1" err="1">
                <a:latin typeface="CiscoSansTT Light"/>
                <a:ea typeface="ＭＳ Ｐゴシック"/>
                <a:cs typeface="CiscoSansTT Light"/>
              </a:rPr>
              <a:t>knowledge</a:t>
            </a:r>
            <a:r>
              <a:rPr lang="es-CO" b="1">
                <a:latin typeface="CiscoSansTT Light"/>
                <a:ea typeface="ＭＳ Ｐゴシック"/>
                <a:cs typeface="CiscoSansTT Light"/>
              </a:rPr>
              <a:t> </a:t>
            </a:r>
            <a:r>
              <a:rPr lang="es-CO" b="1" err="1">
                <a:latin typeface="CiscoSansTT Light"/>
                <a:ea typeface="ＭＳ Ｐゴシック"/>
                <a:cs typeface="CiscoSansTT Light"/>
              </a:rPr>
              <a:t>library</a:t>
            </a:r>
            <a:r>
              <a:rPr lang="es-CO" b="1">
                <a:latin typeface="CiscoSansTT Light"/>
                <a:ea typeface="ＭＳ Ｐゴシック"/>
                <a:cs typeface="CiscoSansTT Light"/>
              </a:rPr>
              <a:t>:</a:t>
            </a:r>
            <a:endParaRPr lang="es-CO" b="1">
              <a:latin typeface="CiscoSansTT Light"/>
              <a:cs typeface="CiscoSansTT Light"/>
            </a:endParaRPr>
          </a:p>
          <a:p>
            <a:pPr marL="285750" indent="-285750">
              <a:buFont typeface="Arial"/>
              <a:buChar char="•"/>
            </a:pPr>
            <a:endParaRPr lang="es-CO">
              <a:latin typeface="CiscoSansTT Light"/>
              <a:ea typeface="ＭＳ Ｐゴシック"/>
              <a:cs typeface="CiscoSansTT Light"/>
            </a:endParaRPr>
          </a:p>
          <a:p>
            <a:pPr marL="285750" indent="-285750">
              <a:buFont typeface="Arial"/>
              <a:buChar char="•"/>
            </a:pPr>
            <a:r>
              <a:rPr lang="es-CO" err="1">
                <a:latin typeface="CiscoSansTT Light"/>
                <a:ea typeface="ＭＳ Ｐゴシック"/>
                <a:cs typeface="CiscoSansTT Light"/>
              </a:rPr>
              <a:t>Upload</a:t>
            </a:r>
            <a:r>
              <a:rPr lang="es-CO">
                <a:latin typeface="CiscoSansTT Light"/>
                <a:ea typeface="ＭＳ Ｐゴシック"/>
                <a:cs typeface="CiscoSansTT Light"/>
              </a:rPr>
              <a:t> </a:t>
            </a:r>
            <a:r>
              <a:rPr lang="es-CO" err="1">
                <a:latin typeface="CiscoSansTT Light"/>
                <a:ea typeface="ＭＳ Ｐゴシック"/>
                <a:cs typeface="CiscoSansTT Light"/>
              </a:rPr>
              <a:t>your</a:t>
            </a:r>
            <a:r>
              <a:rPr lang="es-CO">
                <a:latin typeface="CiscoSansTT Light"/>
                <a:ea typeface="ＭＳ Ｐゴシック"/>
                <a:cs typeface="CiscoSansTT Light"/>
              </a:rPr>
              <a:t> </a:t>
            </a:r>
            <a:r>
              <a:rPr lang="es-CO" err="1">
                <a:latin typeface="CiscoSansTT Light"/>
                <a:ea typeface="ＭＳ Ｐゴシック"/>
                <a:cs typeface="CiscoSansTT Light"/>
              </a:rPr>
              <a:t>documents</a:t>
            </a:r>
            <a:r>
              <a:rPr lang="es-CO">
                <a:latin typeface="CiscoSansTT Light"/>
                <a:ea typeface="ＭＳ Ｐゴシック"/>
                <a:cs typeface="CiscoSansTT Light"/>
              </a:rPr>
              <a:t> (</a:t>
            </a:r>
            <a:r>
              <a:rPr lang="es-CO" err="1">
                <a:latin typeface="CiscoSansTT Light"/>
                <a:ea typeface="ＭＳ Ｐゴシック"/>
                <a:cs typeface="CiscoSansTT Light"/>
              </a:rPr>
              <a:t>PDFs</a:t>
            </a:r>
            <a:r>
              <a:rPr lang="es-CO">
                <a:latin typeface="CiscoSansTT Light"/>
                <a:ea typeface="ＭＳ Ｐゴシック"/>
                <a:cs typeface="CiscoSansTT Light"/>
              </a:rPr>
              <a:t>, </a:t>
            </a:r>
            <a:r>
              <a:rPr lang="es-CO" err="1">
                <a:latin typeface="CiscoSansTT Light"/>
                <a:ea typeface="ＭＳ Ｐゴシック"/>
                <a:cs typeface="CiscoSansTT Light"/>
              </a:rPr>
              <a:t>websites</a:t>
            </a:r>
            <a:r>
              <a:rPr lang="es-CO">
                <a:latin typeface="CiscoSansTT Light"/>
                <a:ea typeface="ＭＳ Ｐゴシック"/>
                <a:cs typeface="CiscoSansTT Light"/>
              </a:rPr>
              <a:t>, </a:t>
            </a:r>
            <a:r>
              <a:rPr lang="es-CO" err="1">
                <a:latin typeface="CiscoSansTT Light"/>
                <a:ea typeface="ＭＳ Ｐゴシック"/>
                <a:cs typeface="CiscoSansTT Light"/>
              </a:rPr>
              <a:t>company</a:t>
            </a:r>
            <a:r>
              <a:rPr lang="es-CO">
                <a:latin typeface="CiscoSansTT Light"/>
                <a:ea typeface="ＭＳ Ｐゴシック"/>
                <a:cs typeface="CiscoSansTT Light"/>
              </a:rPr>
              <a:t> </a:t>
            </a:r>
            <a:r>
              <a:rPr lang="es-CO" err="1">
                <a:latin typeface="CiscoSansTT Light"/>
                <a:ea typeface="ＭＳ Ｐゴシック"/>
                <a:cs typeface="CiscoSansTT Light"/>
              </a:rPr>
              <a:t>docs</a:t>
            </a:r>
            <a:r>
              <a:rPr lang="es-CO">
                <a:latin typeface="CiscoSansTT Light"/>
                <a:ea typeface="ＭＳ Ｐゴシック"/>
                <a:cs typeface="CiscoSansTT Light"/>
              </a:rPr>
              <a:t>)</a:t>
            </a:r>
            <a:endParaRPr lang="es-CO">
              <a:cs typeface="CiscoSansTT Light"/>
            </a:endParaRPr>
          </a:p>
          <a:p>
            <a:pPr marL="285750" indent="-285750">
              <a:buFont typeface="Arial"/>
              <a:buChar char="•"/>
            </a:pPr>
            <a:r>
              <a:rPr lang="es-CO">
                <a:latin typeface="CiscoSansTT Light"/>
                <a:ea typeface="ＭＳ Ｐゴシック"/>
                <a:cs typeface="CiscoSansTT Light"/>
              </a:rPr>
              <a:t>Split </a:t>
            </a:r>
            <a:r>
              <a:rPr lang="es-CO" err="1">
                <a:latin typeface="CiscoSansTT Light"/>
                <a:ea typeface="ＭＳ Ｐゴシック"/>
                <a:cs typeface="CiscoSansTT Light"/>
              </a:rPr>
              <a:t>them</a:t>
            </a:r>
            <a:r>
              <a:rPr lang="es-CO">
                <a:latin typeface="CiscoSansTT Light"/>
                <a:ea typeface="ＭＳ Ｐゴシック"/>
                <a:cs typeface="CiscoSansTT Light"/>
              </a:rPr>
              <a:t> </a:t>
            </a:r>
            <a:r>
              <a:rPr lang="es-CO" err="1">
                <a:latin typeface="CiscoSansTT Light"/>
                <a:ea typeface="ＭＳ Ｐゴシック"/>
                <a:cs typeface="CiscoSansTT Light"/>
              </a:rPr>
              <a:t>into</a:t>
            </a:r>
            <a:r>
              <a:rPr lang="es-CO">
                <a:latin typeface="CiscoSansTT Light"/>
                <a:ea typeface="ＭＳ Ｐゴシック"/>
                <a:cs typeface="CiscoSansTT Light"/>
              </a:rPr>
              <a:t> </a:t>
            </a:r>
            <a:r>
              <a:rPr lang="es-CO" err="1">
                <a:latin typeface="CiscoSansTT Light"/>
                <a:ea typeface="ＭＳ Ｐゴシック"/>
                <a:cs typeface="CiscoSansTT Light"/>
              </a:rPr>
              <a:t>chunks</a:t>
            </a:r>
            <a:r>
              <a:rPr lang="es-CO">
                <a:latin typeface="CiscoSansTT Light"/>
                <a:ea typeface="ＭＳ Ｐゴシック"/>
                <a:cs typeface="CiscoSansTT Light"/>
              </a:rPr>
              <a:t> (</a:t>
            </a:r>
            <a:r>
              <a:rPr lang="es-CO" err="1">
                <a:latin typeface="CiscoSansTT Light"/>
                <a:ea typeface="ＭＳ Ｐゴシック"/>
                <a:cs typeface="CiscoSansTT Light"/>
              </a:rPr>
              <a:t>small</a:t>
            </a:r>
            <a:r>
              <a:rPr lang="es-CO">
                <a:latin typeface="CiscoSansTT Light"/>
                <a:ea typeface="ＭＳ Ｐゴシック"/>
                <a:cs typeface="CiscoSansTT Light"/>
              </a:rPr>
              <a:t> </a:t>
            </a:r>
            <a:r>
              <a:rPr lang="es-CO" err="1">
                <a:latin typeface="CiscoSansTT Light"/>
                <a:ea typeface="ＭＳ Ｐゴシック"/>
                <a:cs typeface="CiscoSansTT Light"/>
              </a:rPr>
              <a:t>pieces</a:t>
            </a:r>
            <a:r>
              <a:rPr lang="es-CO">
                <a:latin typeface="CiscoSansTT Light"/>
                <a:ea typeface="ＭＳ Ｐゴシック"/>
                <a:cs typeface="CiscoSansTT Light"/>
              </a:rPr>
              <a:t>)</a:t>
            </a:r>
            <a:endParaRPr lang="es-CO">
              <a:latin typeface="Arial"/>
              <a:ea typeface="ＭＳ Ｐゴシック"/>
              <a:cs typeface="CiscoSansTT Light"/>
            </a:endParaRPr>
          </a:p>
          <a:p>
            <a:pPr marL="285750" indent="-285750">
              <a:buFont typeface="Arial"/>
              <a:buChar char="•"/>
            </a:pPr>
            <a:r>
              <a:rPr lang="es-CO" err="1">
                <a:latin typeface="CiscoSansTT Light"/>
                <a:ea typeface="ＭＳ Ｐゴシック"/>
                <a:cs typeface="CiscoSansTT Light"/>
              </a:rPr>
              <a:t>Convert</a:t>
            </a:r>
            <a:r>
              <a:rPr lang="es-CO">
                <a:latin typeface="CiscoSansTT Light"/>
                <a:ea typeface="ＭＳ Ｐゴシック"/>
                <a:cs typeface="CiscoSansTT Light"/>
              </a:rPr>
              <a:t> </a:t>
            </a:r>
            <a:r>
              <a:rPr lang="es-CO" err="1">
                <a:latin typeface="CiscoSansTT Light"/>
                <a:ea typeface="ＭＳ Ｐゴシック"/>
                <a:cs typeface="CiscoSansTT Light"/>
              </a:rPr>
              <a:t>chunks</a:t>
            </a:r>
            <a:r>
              <a:rPr lang="es-CO">
                <a:latin typeface="CiscoSansTT Light"/>
                <a:ea typeface="ＭＳ Ｐゴシック"/>
                <a:cs typeface="CiscoSansTT Light"/>
              </a:rPr>
              <a:t> → </a:t>
            </a:r>
            <a:r>
              <a:rPr lang="es-CO" err="1">
                <a:latin typeface="CiscoSansTT Light"/>
                <a:ea typeface="ＭＳ Ｐゴシック"/>
                <a:cs typeface="CiscoSansTT Light"/>
              </a:rPr>
              <a:t>vectors</a:t>
            </a:r>
            <a:r>
              <a:rPr lang="es-CO">
                <a:latin typeface="CiscoSansTT Light"/>
                <a:ea typeface="ＭＳ Ｐゴシック"/>
                <a:cs typeface="CiscoSansTT Light"/>
              </a:rPr>
              <a:t> (</a:t>
            </a:r>
            <a:r>
              <a:rPr lang="es-CO" err="1">
                <a:latin typeface="CiscoSansTT Light"/>
                <a:ea typeface="ＭＳ Ｐゴシック"/>
                <a:cs typeface="CiscoSansTT Light"/>
              </a:rPr>
              <a:t>numbers</a:t>
            </a:r>
            <a:r>
              <a:rPr lang="es-CO">
                <a:latin typeface="CiscoSansTT Light"/>
                <a:ea typeface="ＭＳ Ｐゴシック"/>
                <a:cs typeface="CiscoSansTT Light"/>
              </a:rPr>
              <a:t> </a:t>
            </a:r>
            <a:r>
              <a:rPr lang="es-CO" err="1">
                <a:latin typeface="CiscoSansTT Light"/>
                <a:ea typeface="ＭＳ Ｐゴシック"/>
                <a:cs typeface="CiscoSansTT Light"/>
              </a:rPr>
              <a:t>representing</a:t>
            </a:r>
            <a:r>
              <a:rPr lang="es-CO">
                <a:latin typeface="CiscoSansTT Light"/>
                <a:ea typeface="ＭＳ Ｐゴシック"/>
                <a:cs typeface="CiscoSansTT Light"/>
              </a:rPr>
              <a:t> </a:t>
            </a:r>
            <a:r>
              <a:rPr lang="es-CO" err="1">
                <a:latin typeface="CiscoSansTT Light"/>
                <a:ea typeface="ＭＳ Ｐゴシック"/>
                <a:cs typeface="CiscoSansTT Light"/>
              </a:rPr>
              <a:t>meaning</a:t>
            </a:r>
            <a:r>
              <a:rPr lang="es-CO">
                <a:latin typeface="CiscoSansTT Light"/>
                <a:ea typeface="ＭＳ Ｐゴシック"/>
                <a:cs typeface="CiscoSansTT Light"/>
              </a:rPr>
              <a:t>)</a:t>
            </a:r>
            <a:endParaRPr lang="es-CO">
              <a:latin typeface="Arial"/>
              <a:ea typeface="ＭＳ Ｐゴシック"/>
              <a:cs typeface="CiscoSansTT Light"/>
            </a:endParaRPr>
          </a:p>
          <a:p>
            <a:pPr marL="285750" indent="-285750">
              <a:buFont typeface="Arial"/>
              <a:buChar char="•"/>
            </a:pPr>
            <a:r>
              <a:rPr lang="es-CO">
                <a:latin typeface="CiscoSansTT Light"/>
                <a:ea typeface="ＭＳ Ｐゴシック"/>
                <a:cs typeface="CiscoSansTT Light"/>
              </a:rPr>
              <a:t>Store in a vector </a:t>
            </a:r>
            <a:r>
              <a:rPr lang="es-CO" err="1">
                <a:latin typeface="CiscoSansTT Light"/>
                <a:ea typeface="ＭＳ Ｐゴシック"/>
                <a:cs typeface="CiscoSansTT Light"/>
              </a:rPr>
              <a:t>database</a:t>
            </a:r>
            <a:r>
              <a:rPr lang="es-CO">
                <a:latin typeface="CiscoSansTT Light"/>
                <a:ea typeface="ＭＳ Ｐゴシック"/>
                <a:cs typeface="CiscoSansTT Light"/>
              </a:rPr>
              <a:t> </a:t>
            </a:r>
            <a:r>
              <a:rPr lang="es-CO" err="1">
                <a:latin typeface="CiscoSansTT Light"/>
                <a:ea typeface="ＭＳ Ｐゴシック"/>
                <a:cs typeface="CiscoSansTT Light"/>
              </a:rPr>
              <a:t>for</a:t>
            </a:r>
            <a:r>
              <a:rPr lang="es-CO">
                <a:latin typeface="CiscoSansTT Light"/>
                <a:ea typeface="ＭＳ Ｐゴシック"/>
                <a:cs typeface="CiscoSansTT Light"/>
              </a:rPr>
              <a:t> </a:t>
            </a:r>
            <a:r>
              <a:rPr lang="es-CO" err="1">
                <a:latin typeface="CiscoSansTT Light"/>
                <a:ea typeface="ＭＳ Ｐゴシック"/>
                <a:cs typeface="CiscoSansTT Light"/>
              </a:rPr>
              <a:t>fast</a:t>
            </a:r>
            <a:r>
              <a:rPr lang="es-CO">
                <a:latin typeface="CiscoSansTT Light"/>
                <a:ea typeface="ＭＳ Ｐゴシック"/>
                <a:cs typeface="CiscoSansTT Light"/>
              </a:rPr>
              <a:t> </a:t>
            </a:r>
            <a:r>
              <a:rPr lang="es-CO" err="1">
                <a:latin typeface="CiscoSansTT Light"/>
                <a:ea typeface="ＭＳ Ｐゴシック"/>
                <a:cs typeface="CiscoSansTT Light"/>
              </a:rPr>
              <a:t>searching</a:t>
            </a:r>
            <a:endParaRPr lang="es-CO" err="1">
              <a:latin typeface="Arial"/>
              <a:cs typeface="CiscoSansTT Light"/>
            </a:endParaRPr>
          </a:p>
          <a:p>
            <a:endParaRPr lang="es-CO">
              <a:latin typeface="CiscoSansTT Light"/>
              <a:cs typeface="CiscoSansTT Light"/>
            </a:endParaRPr>
          </a:p>
          <a:p>
            <a:endParaRPr lang="es-CO">
              <a:latin typeface="+mn-lt"/>
            </a:endParaRPr>
          </a:p>
          <a:p>
            <a:endParaRPr lang="es-CO">
              <a:latin typeface="+mn-lt"/>
            </a:endParaRPr>
          </a:p>
        </p:txBody>
      </p:sp>
    </p:spTree>
    <p:extLst>
      <p:ext uri="{BB962C8B-B14F-4D97-AF65-F5344CB8AC3E}">
        <p14:creationId xmlns:p14="http://schemas.microsoft.com/office/powerpoint/2010/main" val="28386917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C66235-3C3F-164C-C7EF-7F4B47B77BB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43D6E68-ADC5-C707-3B06-A27F42C83095}"/>
              </a:ext>
            </a:extLst>
          </p:cNvPr>
          <p:cNvSpPr>
            <a:spLocks noGrp="1"/>
          </p:cNvSpPr>
          <p:nvPr>
            <p:ph type="title"/>
          </p:nvPr>
        </p:nvSpPr>
        <p:spPr>
          <a:xfrm>
            <a:off x="527144" y="381000"/>
            <a:ext cx="10969943" cy="685800"/>
          </a:xfrm>
        </p:spPr>
        <p:txBody>
          <a:bodyPr/>
          <a:lstStyle/>
          <a:p>
            <a:r>
              <a:rPr lang="en-US" sz="3550"/>
              <a:t>Trade-offs by Size</a:t>
            </a:r>
            <a:endParaRPr lang="es-ES"/>
          </a:p>
        </p:txBody>
      </p:sp>
      <p:sp>
        <p:nvSpPr>
          <p:cNvPr id="5" name="TextBox 4">
            <a:extLst>
              <a:ext uri="{FF2B5EF4-FFF2-40B4-BE49-F238E27FC236}">
                <a16:creationId xmlns:a16="http://schemas.microsoft.com/office/drawing/2014/main" id="{B1C3D1C0-5CF6-8A7E-8190-5C8CAF39216B}"/>
              </a:ext>
            </a:extLst>
          </p:cNvPr>
          <p:cNvSpPr txBox="1"/>
          <p:nvPr/>
        </p:nvSpPr>
        <p:spPr>
          <a:xfrm>
            <a:off x="2428584" y="2222816"/>
            <a:ext cx="2940458" cy="2062103"/>
          </a:xfrm>
          <a:prstGeom prst="rect">
            <a:avLst/>
          </a:prstGeom>
          <a:noFill/>
        </p:spPr>
        <p:txBody>
          <a:bodyPr wrap="square" lIns="91440" tIns="45720" rIns="91440" bIns="45720" rtlCol="0" anchor="t">
            <a:spAutoFit/>
          </a:bodyPr>
          <a:lstStyle/>
          <a:p>
            <a:pPr algn="ctr"/>
            <a:r>
              <a:rPr lang="en-US" b="1">
                <a:latin typeface="CiscoSansTT ExtraLight"/>
                <a:ea typeface="ＭＳ Ｐゴシック"/>
                <a:cs typeface="CiscoSansTT ExtraLight"/>
              </a:rPr>
              <a:t>Small (256-400)</a:t>
            </a:r>
            <a:endParaRPr lang="es-ES" b="1">
              <a:cs typeface="CiscoSansTT ExtraLight"/>
            </a:endParaRPr>
          </a:p>
          <a:p>
            <a:pPr algn="ctr"/>
            <a:endParaRPr lang="en-US" b="1">
              <a:latin typeface="CiscoSansTT ExtraLight"/>
              <a:ea typeface="ＭＳ Ｐゴシック"/>
              <a:cs typeface="CiscoSansTT ExtraLight"/>
            </a:endParaRPr>
          </a:p>
          <a:p>
            <a:pPr algn="ctr"/>
            <a:r>
              <a:rPr lang="en-US">
                <a:latin typeface="CiscoSansTT ExtraLight"/>
                <a:ea typeface="ＭＳ Ｐゴシック"/>
                <a:cs typeface="CiscoSansTT ExtraLight"/>
              </a:rPr>
              <a:t>✓ Precise retrieval</a:t>
            </a:r>
            <a:br>
              <a:rPr lang="en-US">
                <a:latin typeface="CiscoSansTT ExtraLight"/>
                <a:cs typeface="CiscoSansTT ExtraLight"/>
              </a:rPr>
            </a:br>
            <a:r>
              <a:rPr lang="en-US">
                <a:latin typeface="CiscoSansTT ExtraLight"/>
                <a:ea typeface="ＭＳ Ｐゴシック"/>
                <a:cs typeface="CiscoSansTT ExtraLight"/>
              </a:rPr>
              <a:t>✓ Fast processing</a:t>
            </a:r>
            <a:br>
              <a:rPr lang="en-US">
                <a:latin typeface="CiscoSansTT ExtraLight"/>
                <a:cs typeface="CiscoSansTT ExtraLight"/>
              </a:rPr>
            </a:br>
            <a:r>
              <a:rPr lang="en-US">
                <a:latin typeface="CiscoSansTT ExtraLight"/>
                <a:ea typeface="ＭＳ Ｐゴシック"/>
                <a:cs typeface="CiscoSansTT ExtraLight"/>
              </a:rPr>
              <a:t>✗ Context loss</a:t>
            </a:r>
            <a:br>
              <a:rPr lang="en-US">
                <a:latin typeface="CiscoSansTT ExtraLight"/>
                <a:cs typeface="CiscoSansTT ExtraLight"/>
              </a:rPr>
            </a:br>
            <a:r>
              <a:rPr lang="en-US">
                <a:latin typeface="CiscoSansTT ExtraLight"/>
                <a:ea typeface="ＭＳ Ｐゴシック"/>
                <a:cs typeface="CiscoSansTT ExtraLight"/>
              </a:rPr>
              <a:t>✗ More chunks</a:t>
            </a:r>
            <a:endParaRPr lang="en-US">
              <a:ea typeface="ＭＳ Ｐゴシック"/>
            </a:endParaRPr>
          </a:p>
          <a:p>
            <a:endParaRPr lang="en-US" sz="2000">
              <a:latin typeface="CiscoSansTT Light"/>
              <a:cs typeface="Arial"/>
            </a:endParaRPr>
          </a:p>
        </p:txBody>
      </p:sp>
      <p:sp>
        <p:nvSpPr>
          <p:cNvPr id="3" name="TextBox 4">
            <a:extLst>
              <a:ext uri="{FF2B5EF4-FFF2-40B4-BE49-F238E27FC236}">
                <a16:creationId xmlns:a16="http://schemas.microsoft.com/office/drawing/2014/main" id="{79E6E29D-F55B-8BE4-CD2F-451DB7EDDEB4}"/>
              </a:ext>
            </a:extLst>
          </p:cNvPr>
          <p:cNvSpPr txBox="1"/>
          <p:nvPr/>
        </p:nvSpPr>
        <p:spPr>
          <a:xfrm>
            <a:off x="6225101" y="2224428"/>
            <a:ext cx="2954831" cy="1754326"/>
          </a:xfrm>
          <a:prstGeom prst="rect">
            <a:avLst/>
          </a:prstGeom>
          <a:noFill/>
        </p:spPr>
        <p:txBody>
          <a:bodyPr wrap="square" lIns="91440" tIns="45720" rIns="91440" bIns="45720" rtlCol="0" anchor="t">
            <a:spAutoFit/>
          </a:bodyPr>
          <a:lstStyle/>
          <a:p>
            <a:pPr algn="ctr"/>
            <a:r>
              <a:rPr lang="en-US" b="1">
                <a:latin typeface="CiscoSansTT ExtraLight"/>
                <a:ea typeface="ＭＳ Ｐゴシック"/>
                <a:cs typeface="CiscoSansTT ExtraLight"/>
              </a:rPr>
              <a:t>Medium (400-512)</a:t>
            </a:r>
            <a:endParaRPr lang="en-US" b="1">
              <a:latin typeface="Arial"/>
              <a:ea typeface="ＭＳ Ｐゴシック"/>
              <a:cs typeface="CiscoSansTT ExtraLight"/>
            </a:endParaRPr>
          </a:p>
          <a:p>
            <a:pPr algn="ctr"/>
            <a:endParaRPr lang="en-US" b="1">
              <a:latin typeface="CiscoSansTT ExtraLight"/>
              <a:ea typeface="ＭＳ Ｐゴシック"/>
              <a:cs typeface="CiscoSansTT ExtraLight"/>
            </a:endParaRPr>
          </a:p>
          <a:p>
            <a:pPr algn="ctr"/>
            <a:r>
              <a:rPr lang="en-US">
                <a:latin typeface="CiscoSansTT ExtraLight"/>
                <a:ea typeface="ＭＳ Ｐゴシック"/>
                <a:cs typeface="CiscoSansTT ExtraLight"/>
              </a:rPr>
              <a:t>✓ Balanced approach</a:t>
            </a:r>
            <a:br>
              <a:rPr lang="en-US">
                <a:latin typeface="CiscoSansTT ExtraLight"/>
                <a:cs typeface="CiscoSansTT ExtraLight"/>
              </a:rPr>
            </a:br>
            <a:r>
              <a:rPr lang="en-US">
                <a:latin typeface="CiscoSansTT ExtraLight"/>
                <a:ea typeface="ＭＳ Ｐゴシック"/>
                <a:cs typeface="CiscoSansTT ExtraLight"/>
              </a:rPr>
              <a:t>✓ Good context</a:t>
            </a:r>
            <a:br>
              <a:rPr lang="en-US">
                <a:latin typeface="CiscoSansTT ExtraLight"/>
                <a:cs typeface="CiscoSansTT ExtraLight"/>
              </a:rPr>
            </a:br>
            <a:r>
              <a:rPr lang="en-US">
                <a:latin typeface="CiscoSansTT ExtraLight"/>
                <a:ea typeface="ＭＳ Ｐゴシック"/>
                <a:cs typeface="CiscoSansTT ExtraLight"/>
              </a:rPr>
              <a:t>✓ Optimal cost</a:t>
            </a:r>
            <a:br>
              <a:rPr lang="en-US">
                <a:latin typeface="CiscoSansTT ExtraLight"/>
                <a:cs typeface="CiscoSansTT ExtraLight"/>
              </a:rPr>
            </a:br>
            <a:r>
              <a:rPr lang="en-US">
                <a:latin typeface="CiscoSansTT ExtraLight"/>
                <a:ea typeface="ＭＳ Ｐゴシック"/>
                <a:cs typeface="CiscoSansTT ExtraLight"/>
              </a:rPr>
              <a:t>✓ Recommended</a:t>
            </a:r>
            <a:endParaRPr lang="en-US">
              <a:latin typeface="Arial"/>
              <a:ea typeface="ＭＳ Ｐゴシック"/>
              <a:cs typeface="CiscoSansTT ExtraLight"/>
            </a:endParaRPr>
          </a:p>
        </p:txBody>
      </p:sp>
    </p:spTree>
    <p:extLst>
      <p:ext uri="{BB962C8B-B14F-4D97-AF65-F5344CB8AC3E}">
        <p14:creationId xmlns:p14="http://schemas.microsoft.com/office/powerpoint/2010/main" val="122151907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98BE4A-243A-A96D-8EEB-0E8CCF3DB0F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9C9B354-F207-9B35-BA76-3DAA7522895D}"/>
              </a:ext>
            </a:extLst>
          </p:cNvPr>
          <p:cNvSpPr>
            <a:spLocks noGrp="1"/>
          </p:cNvSpPr>
          <p:nvPr>
            <p:ph type="title"/>
          </p:nvPr>
        </p:nvSpPr>
        <p:spPr>
          <a:xfrm>
            <a:off x="527144" y="523162"/>
            <a:ext cx="10969943" cy="685800"/>
          </a:xfrm>
        </p:spPr>
        <p:txBody>
          <a:bodyPr/>
          <a:lstStyle/>
          <a:p>
            <a:r>
              <a:rPr lang="en-US" sz="3550">
                <a:solidFill>
                  <a:srgbClr val="414244"/>
                </a:solidFill>
                <a:latin typeface="CiscoSansTT ExtraLight"/>
                <a:cs typeface="CiscoSansTT ExtraLight"/>
              </a:rPr>
              <a:t>Overlap: Preventing Context Loss</a:t>
            </a:r>
            <a:endParaRPr lang="es-ES"/>
          </a:p>
        </p:txBody>
      </p:sp>
      <p:sp>
        <p:nvSpPr>
          <p:cNvPr id="5" name="TextBox 4">
            <a:extLst>
              <a:ext uri="{FF2B5EF4-FFF2-40B4-BE49-F238E27FC236}">
                <a16:creationId xmlns:a16="http://schemas.microsoft.com/office/drawing/2014/main" id="{918EE183-3FF7-B815-FB21-8C0B37F22656}"/>
              </a:ext>
            </a:extLst>
          </p:cNvPr>
          <p:cNvSpPr txBox="1"/>
          <p:nvPr/>
        </p:nvSpPr>
        <p:spPr>
          <a:xfrm>
            <a:off x="524112" y="1199251"/>
            <a:ext cx="10184759" cy="1292662"/>
          </a:xfrm>
          <a:prstGeom prst="rect">
            <a:avLst/>
          </a:prstGeom>
          <a:noFill/>
        </p:spPr>
        <p:txBody>
          <a:bodyPr wrap="square" lIns="91440" tIns="45720" rIns="91440" bIns="45720" rtlCol="0" anchor="t">
            <a:spAutoFit/>
          </a:bodyPr>
          <a:lstStyle/>
          <a:p>
            <a:endParaRPr lang="en-US" b="1">
              <a:latin typeface="CiscoSansTT ExtraLight"/>
              <a:ea typeface="ＭＳ Ｐゴシック"/>
              <a:cs typeface="Arial"/>
            </a:endParaRPr>
          </a:p>
          <a:p>
            <a:pPr marL="342900" indent="-342900">
              <a:buFont typeface="Arial"/>
              <a:buChar char="•"/>
            </a:pPr>
            <a:r>
              <a:rPr lang="en-US" sz="2000">
                <a:latin typeface="CiscoSansTT Light"/>
                <a:ea typeface="ＭＳ Ｐゴシック"/>
                <a:cs typeface="CiscoSansTT Light"/>
              </a:rPr>
              <a:t>Overlap: Preventing Context Loss</a:t>
            </a:r>
            <a:endParaRPr lang="en-US"/>
          </a:p>
          <a:p>
            <a:pPr marL="342900" indent="-342900">
              <a:buFont typeface="Arial"/>
              <a:buChar char="•"/>
            </a:pPr>
            <a:r>
              <a:rPr lang="en-US" sz="2000">
                <a:latin typeface="CiscoSansTT Light"/>
                <a:ea typeface="ＭＳ Ｐゴシック"/>
                <a:cs typeface="CiscoSansTT Light"/>
              </a:rPr>
              <a:t>Repetition of text at chunk boundaries maintains continuity and prevents breaking sentences or ideas across chunks.</a:t>
            </a:r>
            <a:endParaRPr lang="en-US" sz="2000">
              <a:latin typeface="CiscoSansTT Light"/>
              <a:cs typeface="CiscoSansTT Light"/>
            </a:endParaRPr>
          </a:p>
        </p:txBody>
      </p:sp>
    </p:spTree>
    <p:extLst>
      <p:ext uri="{BB962C8B-B14F-4D97-AF65-F5344CB8AC3E}">
        <p14:creationId xmlns:p14="http://schemas.microsoft.com/office/powerpoint/2010/main" val="98358579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BBEFD6-E3A7-9727-2C5E-D9EB744D00F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BCEE565-DF43-07BD-83CF-89C5A6967DFE}"/>
              </a:ext>
            </a:extLst>
          </p:cNvPr>
          <p:cNvSpPr>
            <a:spLocks noGrp="1"/>
          </p:cNvSpPr>
          <p:nvPr>
            <p:ph type="title"/>
          </p:nvPr>
        </p:nvSpPr>
        <p:spPr>
          <a:xfrm>
            <a:off x="527144" y="523162"/>
            <a:ext cx="10969943" cy="685800"/>
          </a:xfrm>
        </p:spPr>
        <p:txBody>
          <a:bodyPr/>
          <a:lstStyle/>
          <a:p>
            <a:r>
              <a:rPr lang="en-US" sz="3550">
                <a:solidFill>
                  <a:srgbClr val="414244"/>
                </a:solidFill>
                <a:latin typeface="CiscoSansTT ExtraLight"/>
                <a:cs typeface="CiscoSansTT ExtraLight"/>
              </a:rPr>
              <a:t>Why Overlap Works</a:t>
            </a:r>
            <a:endParaRPr lang="es-ES"/>
          </a:p>
        </p:txBody>
      </p:sp>
      <p:sp>
        <p:nvSpPr>
          <p:cNvPr id="5" name="TextBox 4">
            <a:extLst>
              <a:ext uri="{FF2B5EF4-FFF2-40B4-BE49-F238E27FC236}">
                <a16:creationId xmlns:a16="http://schemas.microsoft.com/office/drawing/2014/main" id="{7E9CB034-A86E-D005-7F3C-9B567BA374F8}"/>
              </a:ext>
            </a:extLst>
          </p:cNvPr>
          <p:cNvSpPr txBox="1"/>
          <p:nvPr/>
        </p:nvSpPr>
        <p:spPr>
          <a:xfrm>
            <a:off x="524112" y="1540439"/>
            <a:ext cx="10184759" cy="2062103"/>
          </a:xfrm>
          <a:prstGeom prst="rect">
            <a:avLst/>
          </a:prstGeom>
          <a:noFill/>
        </p:spPr>
        <p:txBody>
          <a:bodyPr wrap="square" lIns="91440" tIns="45720" rIns="91440" bIns="45720" rtlCol="0" anchor="t">
            <a:spAutoFit/>
          </a:bodyPr>
          <a:lstStyle/>
          <a:p>
            <a:pPr marL="342900" indent="-342900">
              <a:buFont typeface="Arial"/>
              <a:buChar char="•"/>
            </a:pPr>
            <a:r>
              <a:rPr lang="en-US">
                <a:latin typeface="CiscoSansTT Light"/>
                <a:ea typeface="ＭＳ Ｐゴシック"/>
                <a:cs typeface="CiscoSansTT ExtraLight"/>
              </a:rPr>
              <a:t>Maintains context flow at boundaries</a:t>
            </a:r>
            <a:endParaRPr lang="es-ES">
              <a:latin typeface="CiscoSansTT Light"/>
              <a:ea typeface="ＭＳ Ｐゴシック"/>
              <a:cs typeface="CiscoSansTT ExtraLight"/>
            </a:endParaRPr>
          </a:p>
          <a:p>
            <a:pPr marL="342900" indent="-342900">
              <a:buFont typeface="Arial"/>
              <a:buChar char="•"/>
            </a:pPr>
            <a:r>
              <a:rPr lang="en-US">
                <a:latin typeface="CiscoSansTT Light"/>
                <a:ea typeface="ＭＳ Ｐゴシック"/>
                <a:cs typeface="CiscoSansTT ExtraLight"/>
              </a:rPr>
              <a:t>Prevents losing critical information</a:t>
            </a:r>
            <a:endParaRPr lang="en-US">
              <a:latin typeface="CiscoSansTT Light"/>
              <a:ea typeface="ＭＳ Ｐゴシック"/>
            </a:endParaRPr>
          </a:p>
          <a:p>
            <a:pPr marL="342900" indent="-342900">
              <a:buFont typeface="Arial"/>
              <a:buChar char="•"/>
            </a:pPr>
            <a:r>
              <a:rPr lang="en-US">
                <a:latin typeface="CiscoSansTT Light"/>
                <a:ea typeface="ＭＳ Ｐゴシック"/>
                <a:cs typeface="CiscoSansTT ExtraLight"/>
              </a:rPr>
              <a:t>Improves semantic understanding in embeddings</a:t>
            </a:r>
            <a:endParaRPr lang="en-US">
              <a:latin typeface="CiscoSansTT Light"/>
              <a:ea typeface="ＭＳ Ｐゴシック"/>
            </a:endParaRPr>
          </a:p>
          <a:p>
            <a:pPr marL="342900" indent="-342900">
              <a:buFont typeface="Arial"/>
              <a:buChar char="•"/>
            </a:pPr>
            <a:r>
              <a:rPr lang="en-US">
                <a:latin typeface="CiscoSansTT Light"/>
                <a:ea typeface="ＭＳ Ｐゴシック"/>
                <a:cs typeface="CiscoSansTT ExtraLight"/>
              </a:rPr>
              <a:t>Reduces fragmentation problems</a:t>
            </a:r>
            <a:endParaRPr lang="en-US">
              <a:latin typeface="CiscoSansTT Light"/>
              <a:ea typeface="ＭＳ Ｐゴシック"/>
            </a:endParaRPr>
          </a:p>
          <a:p>
            <a:pPr marL="342900" indent="-342900">
              <a:buFont typeface="Arial"/>
              <a:buChar char="•"/>
            </a:pPr>
            <a:r>
              <a:rPr lang="en-US">
                <a:latin typeface="CiscoSansTT Light"/>
                <a:ea typeface="ＭＳ Ｐゴシック"/>
                <a:cs typeface="CiscoSansTT ExtraLight"/>
              </a:rPr>
              <a:t>Cost: Increases storage and processing time</a:t>
            </a:r>
            <a:endParaRPr lang="en-US">
              <a:latin typeface="CiscoSansTT Light"/>
              <a:ea typeface="ＭＳ Ｐゴシック"/>
            </a:endParaRPr>
          </a:p>
          <a:p>
            <a:pPr marL="342900" indent="-342900">
              <a:buFont typeface="Arial"/>
              <a:buChar char="•"/>
            </a:pPr>
            <a:endParaRPr lang="en-US" b="1">
              <a:latin typeface="CiscoSansTT ExtraLight"/>
              <a:ea typeface="ＭＳ Ｐゴシック"/>
              <a:cs typeface="Arial"/>
            </a:endParaRPr>
          </a:p>
          <a:p>
            <a:pPr marL="342900" indent="-342900">
              <a:buFont typeface="Arial"/>
              <a:buChar char="•"/>
            </a:pPr>
            <a:endParaRPr lang="en-US" sz="2000">
              <a:latin typeface="CiscoSansTT Light"/>
              <a:cs typeface="CiscoSansTT Light"/>
            </a:endParaRPr>
          </a:p>
        </p:txBody>
      </p:sp>
    </p:spTree>
    <p:extLst>
      <p:ext uri="{BB962C8B-B14F-4D97-AF65-F5344CB8AC3E}">
        <p14:creationId xmlns:p14="http://schemas.microsoft.com/office/powerpoint/2010/main" val="166474001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ABFC07-BFC9-4E15-C342-EBC70982321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D46600C-E68D-A90E-A2F1-D3CDAE19E4ED}"/>
              </a:ext>
            </a:extLst>
          </p:cNvPr>
          <p:cNvSpPr>
            <a:spLocks noGrp="1"/>
          </p:cNvSpPr>
          <p:nvPr>
            <p:ph type="title"/>
          </p:nvPr>
        </p:nvSpPr>
        <p:spPr>
          <a:xfrm>
            <a:off x="527144" y="523162"/>
            <a:ext cx="10969943" cy="685800"/>
          </a:xfrm>
        </p:spPr>
        <p:txBody>
          <a:bodyPr/>
          <a:lstStyle/>
          <a:p>
            <a:r>
              <a:rPr lang="en-US" sz="3550">
                <a:solidFill>
                  <a:srgbClr val="414244"/>
                </a:solidFill>
                <a:latin typeface="CiscoSansTT ExtraLight"/>
                <a:cs typeface="CiscoSansTT ExtraLight"/>
              </a:rPr>
              <a:t>How Recursive Splitting Works</a:t>
            </a:r>
            <a:endParaRPr lang="es-ES"/>
          </a:p>
        </p:txBody>
      </p:sp>
      <p:sp>
        <p:nvSpPr>
          <p:cNvPr id="5" name="TextBox 4">
            <a:extLst>
              <a:ext uri="{FF2B5EF4-FFF2-40B4-BE49-F238E27FC236}">
                <a16:creationId xmlns:a16="http://schemas.microsoft.com/office/drawing/2014/main" id="{5118FE9B-7893-D509-32E1-8905D96DE5E3}"/>
              </a:ext>
            </a:extLst>
          </p:cNvPr>
          <p:cNvSpPr txBox="1"/>
          <p:nvPr/>
        </p:nvSpPr>
        <p:spPr>
          <a:xfrm>
            <a:off x="524112" y="1540439"/>
            <a:ext cx="10184759" cy="1477328"/>
          </a:xfrm>
          <a:prstGeom prst="rect">
            <a:avLst/>
          </a:prstGeom>
          <a:noFill/>
        </p:spPr>
        <p:txBody>
          <a:bodyPr wrap="square" lIns="91440" tIns="45720" rIns="91440" bIns="45720" rtlCol="0" anchor="t">
            <a:spAutoFit/>
          </a:bodyPr>
          <a:lstStyle/>
          <a:p>
            <a:pPr marL="342900" indent="-342900">
              <a:buFont typeface="Arial"/>
              <a:buChar char="•"/>
            </a:pPr>
            <a:r>
              <a:rPr lang="en-US" b="1">
                <a:latin typeface="CiscoSansTT Light"/>
                <a:ea typeface="ＭＳ Ｐゴシック"/>
                <a:cs typeface="CiscoSansTT ExtraLight"/>
              </a:rPr>
              <a:t>Example:</a:t>
            </a:r>
            <a:r>
              <a:rPr lang="en-US">
                <a:latin typeface="CiscoSansTT Light"/>
                <a:ea typeface="ＭＳ Ｐゴシック"/>
                <a:cs typeface="CiscoSansTT ExtraLight"/>
              </a:rPr>
              <a:t> Chunk size = 400 tokens</a:t>
            </a:r>
            <a:endParaRPr lang="es-ES">
              <a:latin typeface="CiscoSansTT Light"/>
              <a:ea typeface="ＭＳ Ｐゴシック"/>
              <a:cs typeface="CiscoSansTT ExtraLight"/>
            </a:endParaRPr>
          </a:p>
          <a:p>
            <a:pPr marL="342900" indent="-342900">
              <a:buFont typeface="Arial"/>
              <a:buChar char="•"/>
            </a:pPr>
            <a:r>
              <a:rPr lang="en-US" b="1">
                <a:latin typeface="CiscoSansTT Light"/>
                <a:ea typeface="ＭＳ Ｐゴシック"/>
                <a:cs typeface="CiscoSansTT Light"/>
              </a:rPr>
              <a:t>Step 1:</a:t>
            </a:r>
            <a:r>
              <a:rPr lang="en-US">
                <a:latin typeface="CiscoSansTT Light"/>
                <a:ea typeface="ＭＳ Ｐゴシック"/>
                <a:cs typeface="CiscoSansTT Light"/>
              </a:rPr>
              <a:t> Split by paragraphs → still too large?</a:t>
            </a:r>
            <a:endParaRPr lang="en-US"/>
          </a:p>
          <a:p>
            <a:pPr marL="342900" indent="-342900">
              <a:buFont typeface="Arial"/>
              <a:buChar char="•"/>
            </a:pPr>
            <a:r>
              <a:rPr lang="en-US" b="1">
                <a:latin typeface="CiscoSansTT Light"/>
                <a:ea typeface="ＭＳ Ｐゴシック"/>
                <a:cs typeface="CiscoSansTT Light"/>
              </a:rPr>
              <a:t>Step 2:</a:t>
            </a:r>
            <a:r>
              <a:rPr lang="en-US">
                <a:latin typeface="CiscoSansTT Light"/>
                <a:ea typeface="ＭＳ Ｐゴシック"/>
                <a:cs typeface="CiscoSansTT Light"/>
              </a:rPr>
              <a:t> Split paragraphs by sentences</a:t>
            </a:r>
            <a:endParaRPr lang="en-US"/>
          </a:p>
          <a:p>
            <a:pPr marL="342900" indent="-342900">
              <a:buFont typeface="Arial"/>
              <a:buChar char="•"/>
            </a:pPr>
            <a:r>
              <a:rPr lang="en-US" b="1">
                <a:latin typeface="CiscoSansTT Light"/>
                <a:ea typeface="ＭＳ Ｐゴシック"/>
                <a:cs typeface="CiscoSansTT Light"/>
              </a:rPr>
              <a:t>Step 3:</a:t>
            </a:r>
            <a:r>
              <a:rPr lang="en-US">
                <a:latin typeface="CiscoSansTT Light"/>
                <a:ea typeface="ＭＳ Ｐゴシック"/>
                <a:cs typeface="CiscoSansTT Light"/>
              </a:rPr>
              <a:t> Split sentences by words if needed</a:t>
            </a:r>
            <a:endParaRPr lang="en-US"/>
          </a:p>
          <a:p>
            <a:pPr marL="342900" indent="-342900">
              <a:buFont typeface="Arial"/>
              <a:buChar char="•"/>
            </a:pPr>
            <a:r>
              <a:rPr lang="en-US" b="1">
                <a:latin typeface="CiscoSansTT Light"/>
                <a:ea typeface="ＭＳ Ｐゴシック"/>
                <a:cs typeface="CiscoSansTT Light"/>
              </a:rPr>
              <a:t>Result: </a:t>
            </a:r>
            <a:r>
              <a:rPr lang="en-US">
                <a:latin typeface="CiscoSansTT Light"/>
                <a:ea typeface="ＭＳ Ｐゴシック"/>
                <a:cs typeface="CiscoSansTT Light"/>
              </a:rPr>
              <a:t>Preserves semantic structure at highest level</a:t>
            </a:r>
            <a:endParaRPr lang="en-US"/>
          </a:p>
        </p:txBody>
      </p:sp>
    </p:spTree>
    <p:extLst>
      <p:ext uri="{BB962C8B-B14F-4D97-AF65-F5344CB8AC3E}">
        <p14:creationId xmlns:p14="http://schemas.microsoft.com/office/powerpoint/2010/main" val="130289139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38CCE81-F8EC-19E7-0A98-5B0244517E6A}"/>
              </a:ext>
            </a:extLst>
          </p:cNvPr>
          <p:cNvSpPr>
            <a:spLocks noGrp="1"/>
          </p:cNvSpPr>
          <p:nvPr>
            <p:ph type="title"/>
          </p:nvPr>
        </p:nvSpPr>
        <p:spPr/>
        <p:txBody>
          <a:bodyPr/>
          <a:lstStyle/>
          <a:p>
            <a:r>
              <a:rPr lang="es-ES" sz="3550" err="1"/>
              <a:t>Ataching</a:t>
            </a:r>
            <a:r>
              <a:rPr lang="es-ES" sz="3550"/>
              <a:t> files</a:t>
            </a:r>
            <a:endParaRPr lang="es-ES"/>
          </a:p>
        </p:txBody>
      </p:sp>
      <p:pic>
        <p:nvPicPr>
          <p:cNvPr id="3" name="Imagen 2" descr="Captura de pantalla de un celular&#10;&#10;El contenido generado por IA puede ser incorrecto.">
            <a:extLst>
              <a:ext uri="{FF2B5EF4-FFF2-40B4-BE49-F238E27FC236}">
                <a16:creationId xmlns:a16="http://schemas.microsoft.com/office/drawing/2014/main" id="{E363A2A2-A4AB-2364-2C0A-4069AD59ADF9}"/>
              </a:ext>
            </a:extLst>
          </p:cNvPr>
          <p:cNvPicPr>
            <a:picLocks noChangeAspect="1"/>
          </p:cNvPicPr>
          <p:nvPr/>
        </p:nvPicPr>
        <p:blipFill>
          <a:blip r:embed="rId2"/>
          <a:stretch>
            <a:fillRect/>
          </a:stretch>
        </p:blipFill>
        <p:spPr>
          <a:xfrm>
            <a:off x="1751418" y="1731839"/>
            <a:ext cx="8672859" cy="4502089"/>
          </a:xfrm>
          <a:prstGeom prst="rect">
            <a:avLst/>
          </a:prstGeom>
        </p:spPr>
      </p:pic>
      <p:sp>
        <p:nvSpPr>
          <p:cNvPr id="5" name="Rectángulo 4">
            <a:extLst>
              <a:ext uri="{FF2B5EF4-FFF2-40B4-BE49-F238E27FC236}">
                <a16:creationId xmlns:a16="http://schemas.microsoft.com/office/drawing/2014/main" id="{0D9967AD-1C48-3594-7755-378728D3D9E0}"/>
              </a:ext>
            </a:extLst>
          </p:cNvPr>
          <p:cNvSpPr/>
          <p:nvPr/>
        </p:nvSpPr>
        <p:spPr>
          <a:xfrm>
            <a:off x="9389399" y="2076997"/>
            <a:ext cx="940231" cy="222694"/>
          </a:xfrm>
          <a:prstGeom prst="rect">
            <a:avLst/>
          </a:prstGeom>
          <a:noFill/>
          <a:ln>
            <a:solidFill>
              <a:schemeClr val="accent1">
                <a:lumMod val="60000"/>
                <a:lumOff val="4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s-ES"/>
          </a:p>
        </p:txBody>
      </p:sp>
      <p:sp>
        <p:nvSpPr>
          <p:cNvPr id="9" name="TextBox 4">
            <a:extLst>
              <a:ext uri="{FF2B5EF4-FFF2-40B4-BE49-F238E27FC236}">
                <a16:creationId xmlns:a16="http://schemas.microsoft.com/office/drawing/2014/main" id="{BD8CDB2B-5ABB-0F46-D4EE-1C3DFEE27F67}"/>
              </a:ext>
            </a:extLst>
          </p:cNvPr>
          <p:cNvSpPr txBox="1"/>
          <p:nvPr/>
        </p:nvSpPr>
        <p:spPr>
          <a:xfrm>
            <a:off x="610353" y="1057089"/>
            <a:ext cx="10069771" cy="677108"/>
          </a:xfrm>
          <a:prstGeom prst="rect">
            <a:avLst/>
          </a:prstGeom>
          <a:noFill/>
        </p:spPr>
        <p:txBody>
          <a:bodyPr wrap="square" lIns="91440" tIns="45720" rIns="91440" bIns="45720" rtlCol="0" anchor="t">
            <a:spAutoFit/>
          </a:bodyPr>
          <a:lstStyle/>
          <a:p>
            <a:r>
              <a:rPr lang="en-US" b="1">
                <a:latin typeface="CiscoSansTT ExtraLight"/>
                <a:ea typeface="ＭＳ Ｐゴシック"/>
                <a:cs typeface="Arial"/>
              </a:rPr>
              <a:t>Click on the add file button and select the file you want to retrieve</a:t>
            </a:r>
            <a:endParaRPr lang="es-ES"/>
          </a:p>
          <a:p>
            <a:endParaRPr lang="en-US" sz="2000">
              <a:latin typeface="CiscoSansTT Light"/>
              <a:cs typeface="Arial"/>
            </a:endParaRPr>
          </a:p>
        </p:txBody>
      </p:sp>
    </p:spTree>
    <p:extLst>
      <p:ext uri="{BB962C8B-B14F-4D97-AF65-F5344CB8AC3E}">
        <p14:creationId xmlns:p14="http://schemas.microsoft.com/office/powerpoint/2010/main" val="45905202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C1CFDD-F507-2E9F-6D84-E2F8D103D101}"/>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3545EE4A-2C2E-7823-1458-078A669E2438}"/>
              </a:ext>
            </a:extLst>
          </p:cNvPr>
          <p:cNvSpPr>
            <a:spLocks noGrp="1"/>
          </p:cNvSpPr>
          <p:nvPr>
            <p:ph type="title"/>
          </p:nvPr>
        </p:nvSpPr>
        <p:spPr/>
        <p:txBody>
          <a:bodyPr/>
          <a:lstStyle/>
          <a:p>
            <a:r>
              <a:rPr lang="es-ES" sz="3550" err="1"/>
              <a:t>Ataching</a:t>
            </a:r>
            <a:r>
              <a:rPr lang="es-ES" sz="3550"/>
              <a:t> files</a:t>
            </a:r>
            <a:endParaRPr lang="es-ES"/>
          </a:p>
        </p:txBody>
      </p:sp>
      <p:sp>
        <p:nvSpPr>
          <p:cNvPr id="9" name="TextBox 4">
            <a:extLst>
              <a:ext uri="{FF2B5EF4-FFF2-40B4-BE49-F238E27FC236}">
                <a16:creationId xmlns:a16="http://schemas.microsoft.com/office/drawing/2014/main" id="{7C631624-4C96-E5B0-F66D-4842A05A44BC}"/>
              </a:ext>
            </a:extLst>
          </p:cNvPr>
          <p:cNvSpPr txBox="1"/>
          <p:nvPr/>
        </p:nvSpPr>
        <p:spPr>
          <a:xfrm>
            <a:off x="610353" y="1170818"/>
            <a:ext cx="10069771" cy="677108"/>
          </a:xfrm>
          <a:prstGeom prst="rect">
            <a:avLst/>
          </a:prstGeom>
          <a:noFill/>
        </p:spPr>
        <p:txBody>
          <a:bodyPr wrap="square" lIns="91440" tIns="45720" rIns="91440" bIns="45720" rtlCol="0" anchor="t">
            <a:spAutoFit/>
          </a:bodyPr>
          <a:lstStyle/>
          <a:p>
            <a:r>
              <a:rPr lang="en-US" b="1">
                <a:latin typeface="CiscoSansTT ExtraLight"/>
                <a:ea typeface="ＭＳ Ｐゴシック"/>
                <a:cs typeface="Arial"/>
              </a:rPr>
              <a:t>Click on the parse button, for RAG Flow start to separate your indexed document into chunks</a:t>
            </a:r>
            <a:endParaRPr lang="es-ES"/>
          </a:p>
          <a:p>
            <a:endParaRPr lang="en-US" sz="2000">
              <a:latin typeface="CiscoSansTT Light"/>
              <a:cs typeface="Arial"/>
            </a:endParaRPr>
          </a:p>
        </p:txBody>
      </p:sp>
      <p:pic>
        <p:nvPicPr>
          <p:cNvPr id="4" name="Imagen 3" descr="Pantalla de celular con imagen de la pantalla de un celular&#10;&#10;El contenido generado por IA puede ser incorrecto.">
            <a:extLst>
              <a:ext uri="{FF2B5EF4-FFF2-40B4-BE49-F238E27FC236}">
                <a16:creationId xmlns:a16="http://schemas.microsoft.com/office/drawing/2014/main" id="{0DF35E0E-A68D-AAA9-AB28-53255435DFF3}"/>
              </a:ext>
            </a:extLst>
          </p:cNvPr>
          <p:cNvPicPr>
            <a:picLocks noChangeAspect="1"/>
          </p:cNvPicPr>
          <p:nvPr/>
        </p:nvPicPr>
        <p:blipFill>
          <a:blip r:embed="rId2"/>
          <a:stretch>
            <a:fillRect/>
          </a:stretch>
        </p:blipFill>
        <p:spPr>
          <a:xfrm>
            <a:off x="515856" y="1846012"/>
            <a:ext cx="11140629" cy="2129646"/>
          </a:xfrm>
          <a:prstGeom prst="rect">
            <a:avLst/>
          </a:prstGeom>
        </p:spPr>
      </p:pic>
      <p:sp>
        <p:nvSpPr>
          <p:cNvPr id="7" name="Rectángulo 6">
            <a:extLst>
              <a:ext uri="{FF2B5EF4-FFF2-40B4-BE49-F238E27FC236}">
                <a16:creationId xmlns:a16="http://schemas.microsoft.com/office/drawing/2014/main" id="{85F9AD71-B8ED-241F-E5B4-DF315C0F17EB}"/>
              </a:ext>
            </a:extLst>
          </p:cNvPr>
          <p:cNvSpPr/>
          <p:nvPr/>
        </p:nvSpPr>
        <p:spPr>
          <a:xfrm>
            <a:off x="3860746" y="2574563"/>
            <a:ext cx="782122" cy="323335"/>
          </a:xfrm>
          <a:prstGeom prst="rect">
            <a:avLst/>
          </a:prstGeom>
          <a:noFill/>
          <a:ln>
            <a:solidFill>
              <a:schemeClr val="accent1">
                <a:lumMod val="60000"/>
                <a:lumOff val="4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s-ES"/>
          </a:p>
        </p:txBody>
      </p:sp>
    </p:spTree>
    <p:extLst>
      <p:ext uri="{BB962C8B-B14F-4D97-AF65-F5344CB8AC3E}">
        <p14:creationId xmlns:p14="http://schemas.microsoft.com/office/powerpoint/2010/main" val="76510390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4C6B21-7E18-8E6D-E784-A06BE32095E9}"/>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D56BF951-FB60-715B-3EED-4FB6EC437129}"/>
              </a:ext>
            </a:extLst>
          </p:cNvPr>
          <p:cNvSpPr>
            <a:spLocks noGrp="1"/>
          </p:cNvSpPr>
          <p:nvPr>
            <p:ph type="body" sz="quarter" idx="13"/>
          </p:nvPr>
        </p:nvSpPr>
        <p:spPr/>
        <p:txBody>
          <a:bodyPr vert="horz" lIns="0" tIns="0" rIns="0" bIns="0" rtlCol="0" anchor="t">
            <a:noAutofit/>
          </a:bodyPr>
          <a:lstStyle/>
          <a:p>
            <a:r>
              <a:rPr lang="en-US" dirty="0">
                <a:latin typeface="CiscoSansTT Light"/>
                <a:ea typeface="ＭＳ Ｐゴシック"/>
                <a:cs typeface="CiscoSansTT Light"/>
              </a:rPr>
              <a:t>Building a </a:t>
            </a:r>
            <a:r>
              <a:rPr lang="en-US" dirty="0" err="1">
                <a:latin typeface="CiscoSansTT Light"/>
                <a:ea typeface="ＭＳ Ｐゴシック"/>
                <a:cs typeface="CiscoSansTT Light"/>
              </a:rPr>
              <a:t>RAGFlow</a:t>
            </a:r>
            <a:r>
              <a:rPr lang="en-US" dirty="0">
                <a:latin typeface="CiscoSansTT Light"/>
                <a:ea typeface="ＭＳ Ｐゴシック"/>
                <a:cs typeface="CiscoSansTT Light"/>
              </a:rPr>
              <a:t> Assistant</a:t>
            </a:r>
            <a:endParaRPr lang="en-US" dirty="0"/>
          </a:p>
          <a:p>
            <a:endParaRPr lang="en-US"/>
          </a:p>
        </p:txBody>
      </p:sp>
      <p:grpSp>
        <p:nvGrpSpPr>
          <p:cNvPr id="4" name="Group 3">
            <a:extLst>
              <a:ext uri="{FF2B5EF4-FFF2-40B4-BE49-F238E27FC236}">
                <a16:creationId xmlns:a16="http://schemas.microsoft.com/office/drawing/2014/main" id="{CB5A44E2-C53F-2809-38A0-61316EE1F5E1}"/>
              </a:ext>
            </a:extLst>
          </p:cNvPr>
          <p:cNvGrpSpPr/>
          <p:nvPr/>
        </p:nvGrpSpPr>
        <p:grpSpPr>
          <a:xfrm>
            <a:off x="7085756" y="4201925"/>
            <a:ext cx="1160280" cy="1489680"/>
            <a:chOff x="7096773" y="4102773"/>
            <a:chExt cx="1160280" cy="1489680"/>
          </a:xfrm>
        </p:grpSpPr>
        <p:grpSp>
          <p:nvGrpSpPr>
            <p:cNvPr id="5" name="Group 4">
              <a:extLst>
                <a:ext uri="{FF2B5EF4-FFF2-40B4-BE49-F238E27FC236}">
                  <a16:creationId xmlns:a16="http://schemas.microsoft.com/office/drawing/2014/main" id="{BB804A21-F2EA-32E7-A6EC-89DD7509E744}"/>
                </a:ext>
              </a:extLst>
            </p:cNvPr>
            <p:cNvGrpSpPr/>
            <p:nvPr/>
          </p:nvGrpSpPr>
          <p:grpSpPr>
            <a:xfrm>
              <a:off x="7253013" y="4556733"/>
              <a:ext cx="598680" cy="1035720"/>
              <a:chOff x="7253013" y="4556733"/>
              <a:chExt cx="598680" cy="1035720"/>
            </a:xfrm>
          </p:grpSpPr>
          <mc:AlternateContent xmlns:mc="http://schemas.openxmlformats.org/markup-compatibility/2006" xmlns:p14="http://schemas.microsoft.com/office/powerpoint/2010/main">
            <mc:Choice Requires="p14">
              <p:contentPart p14:bwMode="auto" r:id="rId2">
                <p14:nvContentPartPr>
                  <p14:cNvPr id="12" name="Ink 11">
                    <a:extLst>
                      <a:ext uri="{FF2B5EF4-FFF2-40B4-BE49-F238E27FC236}">
                        <a16:creationId xmlns:a16="http://schemas.microsoft.com/office/drawing/2014/main" id="{84631B56-B9C2-8DD3-F3DF-F6134DCF6A1F}"/>
                      </a:ext>
                    </a:extLst>
                  </p14:cNvPr>
                  <p14:cNvContentPartPr/>
                  <p14:nvPr/>
                </p14:nvContentPartPr>
                <p14:xfrm>
                  <a:off x="7322853" y="4556733"/>
                  <a:ext cx="221040" cy="237600"/>
                </p14:xfrm>
              </p:contentPart>
            </mc:Choice>
            <mc:Fallback xmlns="">
              <p:pic>
                <p:nvPicPr>
                  <p:cNvPr id="12" name="Ink 11">
                    <a:extLst>
                      <a:ext uri="{FF2B5EF4-FFF2-40B4-BE49-F238E27FC236}">
                        <a16:creationId xmlns:a16="http://schemas.microsoft.com/office/drawing/2014/main" id="{84631B56-B9C2-8DD3-F3DF-F6134DCF6A1F}"/>
                      </a:ext>
                    </a:extLst>
                  </p:cNvPr>
                  <p:cNvPicPr/>
                  <p:nvPr/>
                </p:nvPicPr>
                <p:blipFill>
                  <a:blip r:embed="rId3"/>
                  <a:stretch>
                    <a:fillRect/>
                  </a:stretch>
                </p:blipFill>
                <p:spPr>
                  <a:xfrm>
                    <a:off x="7312053" y="4545933"/>
                    <a:ext cx="242280" cy="2588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3" name="Ink 12">
                    <a:extLst>
                      <a:ext uri="{FF2B5EF4-FFF2-40B4-BE49-F238E27FC236}">
                        <a16:creationId xmlns:a16="http://schemas.microsoft.com/office/drawing/2014/main" id="{92AA51EC-801C-F106-0FDB-5C37CAAE7420}"/>
                      </a:ext>
                    </a:extLst>
                  </p14:cNvPr>
                  <p14:cNvContentPartPr/>
                  <p14:nvPr/>
                </p14:nvContentPartPr>
                <p14:xfrm>
                  <a:off x="7538133" y="4578333"/>
                  <a:ext cx="221760" cy="204480"/>
                </p14:xfrm>
              </p:contentPart>
            </mc:Choice>
            <mc:Fallback xmlns="">
              <p:pic>
                <p:nvPicPr>
                  <p:cNvPr id="13" name="Ink 12">
                    <a:extLst>
                      <a:ext uri="{FF2B5EF4-FFF2-40B4-BE49-F238E27FC236}">
                        <a16:creationId xmlns:a16="http://schemas.microsoft.com/office/drawing/2014/main" id="{92AA51EC-801C-F106-0FDB-5C37CAAE7420}"/>
                      </a:ext>
                    </a:extLst>
                  </p:cNvPr>
                  <p:cNvPicPr/>
                  <p:nvPr/>
                </p:nvPicPr>
                <p:blipFill>
                  <a:blip r:embed="rId5"/>
                  <a:stretch>
                    <a:fillRect/>
                  </a:stretch>
                </p:blipFill>
                <p:spPr>
                  <a:xfrm>
                    <a:off x="7527333" y="4567533"/>
                    <a:ext cx="24300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4" name="Ink 13">
                    <a:extLst>
                      <a:ext uri="{FF2B5EF4-FFF2-40B4-BE49-F238E27FC236}">
                        <a16:creationId xmlns:a16="http://schemas.microsoft.com/office/drawing/2014/main" id="{2586FA28-8050-08AF-897D-0CBAA8ABA252}"/>
                      </a:ext>
                    </a:extLst>
                  </p14:cNvPr>
                  <p14:cNvContentPartPr/>
                  <p14:nvPr/>
                </p14:nvContentPartPr>
                <p14:xfrm>
                  <a:off x="7455693" y="4662933"/>
                  <a:ext cx="56160" cy="56880"/>
                </p14:xfrm>
              </p:contentPart>
            </mc:Choice>
            <mc:Fallback xmlns="">
              <p:pic>
                <p:nvPicPr>
                  <p:cNvPr id="14" name="Ink 13">
                    <a:extLst>
                      <a:ext uri="{FF2B5EF4-FFF2-40B4-BE49-F238E27FC236}">
                        <a16:creationId xmlns:a16="http://schemas.microsoft.com/office/drawing/2014/main" id="{2586FA28-8050-08AF-897D-0CBAA8ABA252}"/>
                      </a:ext>
                    </a:extLst>
                  </p:cNvPr>
                  <p:cNvPicPr/>
                  <p:nvPr/>
                </p:nvPicPr>
                <p:blipFill>
                  <a:blip r:embed="rId7"/>
                  <a:stretch>
                    <a:fillRect/>
                  </a:stretch>
                </p:blipFill>
                <p:spPr>
                  <a:xfrm>
                    <a:off x="7444962" y="4652064"/>
                    <a:ext cx="77265" cy="78255"/>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5" name="Ink 14">
                    <a:extLst>
                      <a:ext uri="{FF2B5EF4-FFF2-40B4-BE49-F238E27FC236}">
                        <a16:creationId xmlns:a16="http://schemas.microsoft.com/office/drawing/2014/main" id="{85867D94-7366-EE08-79AB-8B33815FABBE}"/>
                      </a:ext>
                    </a:extLst>
                  </p14:cNvPr>
                  <p14:cNvContentPartPr/>
                  <p14:nvPr/>
                </p14:nvContentPartPr>
                <p14:xfrm>
                  <a:off x="7575573" y="4661133"/>
                  <a:ext cx="59760" cy="82080"/>
                </p14:xfrm>
              </p:contentPart>
            </mc:Choice>
            <mc:Fallback xmlns="">
              <p:pic>
                <p:nvPicPr>
                  <p:cNvPr id="15" name="Ink 14">
                    <a:extLst>
                      <a:ext uri="{FF2B5EF4-FFF2-40B4-BE49-F238E27FC236}">
                        <a16:creationId xmlns:a16="http://schemas.microsoft.com/office/drawing/2014/main" id="{85867D94-7366-EE08-79AB-8B33815FABBE}"/>
                      </a:ext>
                    </a:extLst>
                  </p:cNvPr>
                  <p:cNvPicPr/>
                  <p:nvPr/>
                </p:nvPicPr>
                <p:blipFill>
                  <a:blip r:embed="rId9"/>
                  <a:stretch>
                    <a:fillRect/>
                  </a:stretch>
                </p:blipFill>
                <p:spPr>
                  <a:xfrm>
                    <a:off x="7564773" y="4650333"/>
                    <a:ext cx="81000" cy="1033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6" name="Ink 15">
                    <a:extLst>
                      <a:ext uri="{FF2B5EF4-FFF2-40B4-BE49-F238E27FC236}">
                        <a16:creationId xmlns:a16="http://schemas.microsoft.com/office/drawing/2014/main" id="{81EAFAE1-A8D4-A7C4-24CC-8758348D3B5D}"/>
                      </a:ext>
                    </a:extLst>
                  </p14:cNvPr>
                  <p14:cNvContentPartPr/>
                  <p14:nvPr/>
                </p14:nvContentPartPr>
                <p14:xfrm>
                  <a:off x="7274253" y="4748253"/>
                  <a:ext cx="527400" cy="383760"/>
                </p14:xfrm>
              </p:contentPart>
            </mc:Choice>
            <mc:Fallback xmlns="">
              <p:pic>
                <p:nvPicPr>
                  <p:cNvPr id="16" name="Ink 15">
                    <a:extLst>
                      <a:ext uri="{FF2B5EF4-FFF2-40B4-BE49-F238E27FC236}">
                        <a16:creationId xmlns:a16="http://schemas.microsoft.com/office/drawing/2014/main" id="{81EAFAE1-A8D4-A7C4-24CC-8758348D3B5D}"/>
                      </a:ext>
                    </a:extLst>
                  </p:cNvPr>
                  <p:cNvPicPr/>
                  <p:nvPr/>
                </p:nvPicPr>
                <p:blipFill>
                  <a:blip r:embed="rId11"/>
                  <a:stretch>
                    <a:fillRect/>
                  </a:stretch>
                </p:blipFill>
                <p:spPr>
                  <a:xfrm>
                    <a:off x="7263460" y="4737453"/>
                    <a:ext cx="548626" cy="405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7" name="Ink 16">
                    <a:extLst>
                      <a:ext uri="{FF2B5EF4-FFF2-40B4-BE49-F238E27FC236}">
                        <a16:creationId xmlns:a16="http://schemas.microsoft.com/office/drawing/2014/main" id="{7F90A000-AE3A-864A-8EB3-6C681CE3C9E7}"/>
                      </a:ext>
                    </a:extLst>
                  </p14:cNvPr>
                  <p14:cNvContentPartPr/>
                  <p14:nvPr/>
                </p14:nvContentPartPr>
                <p14:xfrm>
                  <a:off x="7435173" y="4981173"/>
                  <a:ext cx="218160" cy="125640"/>
                </p14:xfrm>
              </p:contentPart>
            </mc:Choice>
            <mc:Fallback xmlns="">
              <p:pic>
                <p:nvPicPr>
                  <p:cNvPr id="17" name="Ink 16">
                    <a:extLst>
                      <a:ext uri="{FF2B5EF4-FFF2-40B4-BE49-F238E27FC236}">
                        <a16:creationId xmlns:a16="http://schemas.microsoft.com/office/drawing/2014/main" id="{7F90A000-AE3A-864A-8EB3-6C681CE3C9E7}"/>
                      </a:ext>
                    </a:extLst>
                  </p:cNvPr>
                  <p:cNvPicPr/>
                  <p:nvPr/>
                </p:nvPicPr>
                <p:blipFill>
                  <a:blip r:embed="rId13"/>
                  <a:stretch>
                    <a:fillRect/>
                  </a:stretch>
                </p:blipFill>
                <p:spPr>
                  <a:xfrm>
                    <a:off x="7424355" y="4970373"/>
                    <a:ext cx="239435" cy="1468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8" name="Ink 17">
                    <a:extLst>
                      <a:ext uri="{FF2B5EF4-FFF2-40B4-BE49-F238E27FC236}">
                        <a16:creationId xmlns:a16="http://schemas.microsoft.com/office/drawing/2014/main" id="{A94A2AF3-BC36-DD1E-49D3-244AE9BBBB10}"/>
                      </a:ext>
                    </a:extLst>
                  </p14:cNvPr>
                  <p14:cNvContentPartPr/>
                  <p14:nvPr/>
                </p14:nvContentPartPr>
                <p14:xfrm>
                  <a:off x="7253013" y="5116533"/>
                  <a:ext cx="158760" cy="420120"/>
                </p14:xfrm>
              </p:contentPart>
            </mc:Choice>
            <mc:Fallback xmlns="">
              <p:pic>
                <p:nvPicPr>
                  <p:cNvPr id="18" name="Ink 17">
                    <a:extLst>
                      <a:ext uri="{FF2B5EF4-FFF2-40B4-BE49-F238E27FC236}">
                        <a16:creationId xmlns:a16="http://schemas.microsoft.com/office/drawing/2014/main" id="{A94A2AF3-BC36-DD1E-49D3-244AE9BBBB10}"/>
                      </a:ext>
                    </a:extLst>
                  </p:cNvPr>
                  <p:cNvPicPr/>
                  <p:nvPr/>
                </p:nvPicPr>
                <p:blipFill>
                  <a:blip r:embed="rId15"/>
                  <a:stretch>
                    <a:fillRect/>
                  </a:stretch>
                </p:blipFill>
                <p:spPr>
                  <a:xfrm>
                    <a:off x="7242213" y="5105733"/>
                    <a:ext cx="180000" cy="4413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9" name="Ink 18">
                    <a:extLst>
                      <a:ext uri="{FF2B5EF4-FFF2-40B4-BE49-F238E27FC236}">
                        <a16:creationId xmlns:a16="http://schemas.microsoft.com/office/drawing/2014/main" id="{101F9F4F-CCD0-6E8C-0825-6BA15930DE78}"/>
                      </a:ext>
                    </a:extLst>
                  </p14:cNvPr>
                  <p14:cNvContentPartPr/>
                  <p14:nvPr/>
                </p14:nvContentPartPr>
                <p14:xfrm>
                  <a:off x="7716333" y="5123013"/>
                  <a:ext cx="135360" cy="404280"/>
                </p14:xfrm>
              </p:contentPart>
            </mc:Choice>
            <mc:Fallback xmlns="">
              <p:pic>
                <p:nvPicPr>
                  <p:cNvPr id="19" name="Ink 18">
                    <a:extLst>
                      <a:ext uri="{FF2B5EF4-FFF2-40B4-BE49-F238E27FC236}">
                        <a16:creationId xmlns:a16="http://schemas.microsoft.com/office/drawing/2014/main" id="{101F9F4F-CCD0-6E8C-0825-6BA15930DE78}"/>
                      </a:ext>
                    </a:extLst>
                  </p:cNvPr>
                  <p:cNvPicPr/>
                  <p:nvPr/>
                </p:nvPicPr>
                <p:blipFill>
                  <a:blip r:embed="rId17"/>
                  <a:stretch>
                    <a:fillRect/>
                  </a:stretch>
                </p:blipFill>
                <p:spPr>
                  <a:xfrm>
                    <a:off x="7705533" y="5112213"/>
                    <a:ext cx="156600" cy="4255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0" name="Ink 19">
                    <a:extLst>
                      <a:ext uri="{FF2B5EF4-FFF2-40B4-BE49-F238E27FC236}">
                        <a16:creationId xmlns:a16="http://schemas.microsoft.com/office/drawing/2014/main" id="{465EECA7-A787-5D67-DE40-B0AB2CB8B91E}"/>
                      </a:ext>
                    </a:extLst>
                  </p14:cNvPr>
                  <p14:cNvContentPartPr/>
                  <p14:nvPr/>
                </p14:nvContentPartPr>
                <p14:xfrm>
                  <a:off x="7409613" y="5402013"/>
                  <a:ext cx="137880" cy="190440"/>
                </p14:xfrm>
              </p:contentPart>
            </mc:Choice>
            <mc:Fallback xmlns="">
              <p:pic>
                <p:nvPicPr>
                  <p:cNvPr id="20" name="Ink 19">
                    <a:extLst>
                      <a:ext uri="{FF2B5EF4-FFF2-40B4-BE49-F238E27FC236}">
                        <a16:creationId xmlns:a16="http://schemas.microsoft.com/office/drawing/2014/main" id="{465EECA7-A787-5D67-DE40-B0AB2CB8B91E}"/>
                      </a:ext>
                    </a:extLst>
                  </p:cNvPr>
                  <p:cNvPicPr/>
                  <p:nvPr/>
                </p:nvPicPr>
                <p:blipFill>
                  <a:blip r:embed="rId19"/>
                  <a:stretch>
                    <a:fillRect/>
                  </a:stretch>
                </p:blipFill>
                <p:spPr>
                  <a:xfrm>
                    <a:off x="7398813" y="5391213"/>
                    <a:ext cx="159120" cy="2116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0">
              <p14:nvContentPartPr>
                <p14:cNvPr id="6" name="Ink 5">
                  <a:extLst>
                    <a:ext uri="{FF2B5EF4-FFF2-40B4-BE49-F238E27FC236}">
                      <a16:creationId xmlns:a16="http://schemas.microsoft.com/office/drawing/2014/main" id="{CBC60ED8-A93D-7554-B43C-CF9963490F69}"/>
                    </a:ext>
                  </a:extLst>
                </p14:cNvPr>
                <p14:cNvContentPartPr/>
                <p14:nvPr/>
              </p14:nvContentPartPr>
              <p14:xfrm>
                <a:off x="7609413" y="5403813"/>
                <a:ext cx="135360" cy="157320"/>
              </p14:xfrm>
            </p:contentPart>
          </mc:Choice>
          <mc:Fallback xmlns="">
            <p:pic>
              <p:nvPicPr>
                <p:cNvPr id="6" name="Ink 5">
                  <a:extLst>
                    <a:ext uri="{FF2B5EF4-FFF2-40B4-BE49-F238E27FC236}">
                      <a16:creationId xmlns:a16="http://schemas.microsoft.com/office/drawing/2014/main" id="{CBC60ED8-A93D-7554-B43C-CF9963490F69}"/>
                    </a:ext>
                  </a:extLst>
                </p:cNvPr>
                <p:cNvPicPr/>
                <p:nvPr/>
              </p:nvPicPr>
              <p:blipFill>
                <a:blip r:embed="rId21"/>
                <a:stretch>
                  <a:fillRect/>
                </a:stretch>
              </p:blipFill>
              <p:spPr>
                <a:xfrm>
                  <a:off x="7598613" y="5393013"/>
                  <a:ext cx="156600" cy="1785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7" name="Ink 6">
                  <a:extLst>
                    <a:ext uri="{FF2B5EF4-FFF2-40B4-BE49-F238E27FC236}">
                      <a16:creationId xmlns:a16="http://schemas.microsoft.com/office/drawing/2014/main" id="{3F34F9C4-D4A7-E429-A690-41708022ACB1}"/>
                    </a:ext>
                  </a:extLst>
                </p14:cNvPr>
                <p14:cNvContentPartPr/>
                <p14:nvPr/>
              </p14:nvContentPartPr>
              <p14:xfrm>
                <a:off x="7880853" y="5256573"/>
                <a:ext cx="130320" cy="100080"/>
              </p14:xfrm>
            </p:contentPart>
          </mc:Choice>
          <mc:Fallback xmlns="">
            <p:pic>
              <p:nvPicPr>
                <p:cNvPr id="7" name="Ink 6">
                  <a:extLst>
                    <a:ext uri="{FF2B5EF4-FFF2-40B4-BE49-F238E27FC236}">
                      <a16:creationId xmlns:a16="http://schemas.microsoft.com/office/drawing/2014/main" id="{3F34F9C4-D4A7-E429-A690-41708022ACB1}"/>
                    </a:ext>
                  </a:extLst>
                </p:cNvPr>
                <p:cNvPicPr/>
                <p:nvPr/>
              </p:nvPicPr>
              <p:blipFill>
                <a:blip r:embed="rId23"/>
                <a:stretch>
                  <a:fillRect/>
                </a:stretch>
              </p:blipFill>
              <p:spPr>
                <a:xfrm>
                  <a:off x="7870053" y="5245773"/>
                  <a:ext cx="151560" cy="1213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8" name="Ink 7">
                  <a:extLst>
                    <a:ext uri="{FF2B5EF4-FFF2-40B4-BE49-F238E27FC236}">
                      <a16:creationId xmlns:a16="http://schemas.microsoft.com/office/drawing/2014/main" id="{F6A75DD4-1B3A-9259-93E2-987B7D95ACB0}"/>
                    </a:ext>
                  </a:extLst>
                </p14:cNvPr>
                <p14:cNvContentPartPr/>
                <p14:nvPr/>
              </p14:nvContentPartPr>
              <p14:xfrm>
                <a:off x="7096773" y="5276373"/>
                <a:ext cx="137520" cy="138240"/>
              </p14:xfrm>
            </p:contentPart>
          </mc:Choice>
          <mc:Fallback xmlns="">
            <p:pic>
              <p:nvPicPr>
                <p:cNvPr id="8" name="Ink 7">
                  <a:extLst>
                    <a:ext uri="{FF2B5EF4-FFF2-40B4-BE49-F238E27FC236}">
                      <a16:creationId xmlns:a16="http://schemas.microsoft.com/office/drawing/2014/main" id="{F6A75DD4-1B3A-9259-93E2-987B7D95ACB0}"/>
                    </a:ext>
                  </a:extLst>
                </p:cNvPr>
                <p:cNvPicPr/>
                <p:nvPr/>
              </p:nvPicPr>
              <p:blipFill>
                <a:blip r:embed="rId25"/>
                <a:stretch>
                  <a:fillRect/>
                </a:stretch>
              </p:blipFill>
              <p:spPr>
                <a:xfrm>
                  <a:off x="7086001" y="5265573"/>
                  <a:ext cx="158705" cy="1594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9" name="Ink 8">
                  <a:extLst>
                    <a:ext uri="{FF2B5EF4-FFF2-40B4-BE49-F238E27FC236}">
                      <a16:creationId xmlns:a16="http://schemas.microsoft.com/office/drawing/2014/main" id="{7DA00B1F-17EB-7B13-96B9-774CB907160F}"/>
                    </a:ext>
                  </a:extLst>
                </p14:cNvPr>
                <p14:cNvContentPartPr/>
                <p14:nvPr/>
              </p14:nvContentPartPr>
              <p14:xfrm>
                <a:off x="7924053" y="5352693"/>
                <a:ext cx="84600" cy="216000"/>
              </p14:xfrm>
            </p:contentPart>
          </mc:Choice>
          <mc:Fallback xmlns="">
            <p:pic>
              <p:nvPicPr>
                <p:cNvPr id="9" name="Ink 8">
                  <a:extLst>
                    <a:ext uri="{FF2B5EF4-FFF2-40B4-BE49-F238E27FC236}">
                      <a16:creationId xmlns:a16="http://schemas.microsoft.com/office/drawing/2014/main" id="{7DA00B1F-17EB-7B13-96B9-774CB907160F}"/>
                    </a:ext>
                  </a:extLst>
                </p:cNvPr>
                <p:cNvPicPr/>
                <p:nvPr/>
              </p:nvPicPr>
              <p:blipFill>
                <a:blip r:embed="rId27"/>
                <a:stretch>
                  <a:fillRect/>
                </a:stretch>
              </p:blipFill>
              <p:spPr>
                <a:xfrm>
                  <a:off x="7913253" y="5341911"/>
                  <a:ext cx="105840" cy="237205"/>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0" name="Ink 9">
                  <a:extLst>
                    <a:ext uri="{FF2B5EF4-FFF2-40B4-BE49-F238E27FC236}">
                      <a16:creationId xmlns:a16="http://schemas.microsoft.com/office/drawing/2014/main" id="{30F12249-29E6-B000-916B-8B62E13BDE61}"/>
                    </a:ext>
                  </a:extLst>
                </p14:cNvPr>
                <p14:cNvContentPartPr/>
                <p14:nvPr/>
              </p14:nvContentPartPr>
              <p14:xfrm>
                <a:off x="7935933" y="4427853"/>
                <a:ext cx="191160" cy="829080"/>
              </p14:xfrm>
            </p:contentPart>
          </mc:Choice>
          <mc:Fallback xmlns="">
            <p:pic>
              <p:nvPicPr>
                <p:cNvPr id="10" name="Ink 9">
                  <a:extLst>
                    <a:ext uri="{FF2B5EF4-FFF2-40B4-BE49-F238E27FC236}">
                      <a16:creationId xmlns:a16="http://schemas.microsoft.com/office/drawing/2014/main" id="{30F12249-29E6-B000-916B-8B62E13BDE61}"/>
                    </a:ext>
                  </a:extLst>
                </p:cNvPr>
                <p:cNvPicPr/>
                <p:nvPr/>
              </p:nvPicPr>
              <p:blipFill>
                <a:blip r:embed="rId29"/>
                <a:stretch>
                  <a:fillRect/>
                </a:stretch>
              </p:blipFill>
              <p:spPr>
                <a:xfrm>
                  <a:off x="7925113" y="4417053"/>
                  <a:ext cx="212440" cy="8503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1" name="Ink 10">
                  <a:extLst>
                    <a:ext uri="{FF2B5EF4-FFF2-40B4-BE49-F238E27FC236}">
                      <a16:creationId xmlns:a16="http://schemas.microsoft.com/office/drawing/2014/main" id="{C886E051-D8D9-160D-15DC-19990B185C65}"/>
                    </a:ext>
                  </a:extLst>
                </p14:cNvPr>
                <p14:cNvContentPartPr/>
                <p14:nvPr/>
              </p14:nvContentPartPr>
              <p14:xfrm>
                <a:off x="7902093" y="4102773"/>
                <a:ext cx="354960" cy="313200"/>
              </p14:xfrm>
            </p:contentPart>
          </mc:Choice>
          <mc:Fallback xmlns="">
            <p:pic>
              <p:nvPicPr>
                <p:cNvPr id="11" name="Ink 10">
                  <a:extLst>
                    <a:ext uri="{FF2B5EF4-FFF2-40B4-BE49-F238E27FC236}">
                      <a16:creationId xmlns:a16="http://schemas.microsoft.com/office/drawing/2014/main" id="{C886E051-D8D9-160D-15DC-19990B185C65}"/>
                    </a:ext>
                  </a:extLst>
                </p:cNvPr>
                <p:cNvPicPr/>
                <p:nvPr/>
              </p:nvPicPr>
              <p:blipFill>
                <a:blip r:embed="rId31"/>
                <a:stretch>
                  <a:fillRect/>
                </a:stretch>
              </p:blipFill>
              <p:spPr>
                <a:xfrm>
                  <a:off x="7891293" y="4091973"/>
                  <a:ext cx="376200" cy="334440"/>
                </a:xfrm>
                <a:prstGeom prst="rect">
                  <a:avLst/>
                </a:prstGeom>
              </p:spPr>
            </p:pic>
          </mc:Fallback>
        </mc:AlternateContent>
      </p:grpSp>
    </p:spTree>
    <p:extLst>
      <p:ext uri="{BB962C8B-B14F-4D97-AF65-F5344CB8AC3E}">
        <p14:creationId xmlns:p14="http://schemas.microsoft.com/office/powerpoint/2010/main" val="3103256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2000" fill="hold"/>
                                        <p:tgtEl>
                                          <p:spTgt spid="4"/>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F6F785-B3AA-237D-784E-743E92607E44}"/>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6D26319B-3F1E-E062-4DAB-2691DC97C14B}"/>
              </a:ext>
            </a:extLst>
          </p:cNvPr>
          <p:cNvSpPr>
            <a:spLocks noGrp="1"/>
          </p:cNvSpPr>
          <p:nvPr>
            <p:ph type="body" sz="quarter" idx="13"/>
          </p:nvPr>
        </p:nvSpPr>
        <p:spPr>
          <a:xfrm>
            <a:off x="1350321" y="3652167"/>
            <a:ext cx="9488181" cy="669674"/>
          </a:xfrm>
        </p:spPr>
        <p:txBody>
          <a:bodyPr vert="horz" lIns="0" tIns="0" rIns="0" bIns="0" rtlCol="0" anchor="t">
            <a:noAutofit/>
          </a:bodyPr>
          <a:lstStyle/>
          <a:p>
            <a:r>
              <a:rPr lang="en-US" dirty="0">
                <a:latin typeface="CiscoSansTT Light"/>
                <a:ea typeface="ＭＳ Ｐゴシック"/>
                <a:cs typeface="CiscoSansTT Light"/>
              </a:rPr>
              <a:t>Building a </a:t>
            </a:r>
            <a:r>
              <a:rPr lang="en-US" dirty="0" err="1">
                <a:latin typeface="CiscoSansTT Light"/>
                <a:ea typeface="ＭＳ Ｐゴシック"/>
                <a:cs typeface="CiscoSansTT Light"/>
              </a:rPr>
              <a:t>RAGFlow</a:t>
            </a:r>
            <a:r>
              <a:rPr lang="en-US" dirty="0">
                <a:latin typeface="CiscoSansTT Light"/>
                <a:ea typeface="ＭＳ Ｐゴシック"/>
                <a:cs typeface="CiscoSansTT Light"/>
              </a:rPr>
              <a:t> Assistant</a:t>
            </a:r>
            <a:endParaRPr lang="en-US" dirty="0">
              <a:solidFill>
                <a:srgbClr val="000000"/>
              </a:solidFill>
              <a:latin typeface="CiscoSansTT Light"/>
              <a:ea typeface="ＭＳ Ｐゴシック"/>
              <a:cs typeface="CiscoSansTT Light"/>
            </a:endParaRPr>
          </a:p>
        </p:txBody>
      </p:sp>
      <p:sp>
        <p:nvSpPr>
          <p:cNvPr id="3" name="Text Placeholder 2">
            <a:extLst>
              <a:ext uri="{FF2B5EF4-FFF2-40B4-BE49-F238E27FC236}">
                <a16:creationId xmlns:a16="http://schemas.microsoft.com/office/drawing/2014/main" id="{D14DDD11-324F-A37F-6F6A-53C83C567713}"/>
              </a:ext>
            </a:extLst>
          </p:cNvPr>
          <p:cNvSpPr>
            <a:spLocks noGrp="1"/>
          </p:cNvSpPr>
          <p:nvPr>
            <p:ph type="body" sz="quarter" idx="14"/>
          </p:nvPr>
        </p:nvSpPr>
        <p:spPr>
          <a:xfrm>
            <a:off x="1400593" y="2865980"/>
            <a:ext cx="9488181" cy="669674"/>
          </a:xfrm>
        </p:spPr>
        <p:txBody>
          <a:bodyPr vert="horz" lIns="0" tIns="0" rIns="0" bIns="0" rtlCol="0" anchor="t">
            <a:noAutofit/>
          </a:bodyPr>
          <a:lstStyle/>
          <a:p>
            <a:r>
              <a:rPr lang="en-US">
                <a:latin typeface="CiscoSansTT Light"/>
                <a:ea typeface="ＭＳ Ｐゴシック"/>
                <a:cs typeface="CiscoSansTT Light"/>
              </a:rPr>
              <a:t>Apply AI: RAG</a:t>
            </a:r>
          </a:p>
        </p:txBody>
      </p:sp>
    </p:spTree>
    <p:extLst>
      <p:ext uri="{BB962C8B-B14F-4D97-AF65-F5344CB8AC3E}">
        <p14:creationId xmlns:p14="http://schemas.microsoft.com/office/powerpoint/2010/main" val="265420819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39E08B-57E9-4B0A-0628-1B9B32031CC9}"/>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D6FA136C-17F0-2963-40A1-8404D81D2692}"/>
              </a:ext>
            </a:extLst>
          </p:cNvPr>
          <p:cNvSpPr>
            <a:spLocks noGrp="1"/>
          </p:cNvSpPr>
          <p:nvPr>
            <p:ph type="title"/>
          </p:nvPr>
        </p:nvSpPr>
        <p:spPr/>
        <p:txBody>
          <a:bodyPr/>
          <a:lstStyle/>
          <a:p>
            <a:r>
              <a:rPr lang="es-ES" sz="3550" dirty="0" err="1"/>
              <a:t>Create</a:t>
            </a:r>
            <a:r>
              <a:rPr lang="es-ES" sz="3550" dirty="0"/>
              <a:t> </a:t>
            </a:r>
            <a:r>
              <a:rPr lang="es-ES" sz="3550" dirty="0" err="1"/>
              <a:t>agent</a:t>
            </a:r>
            <a:r>
              <a:rPr lang="es-ES" sz="3550" dirty="0"/>
              <a:t> </a:t>
            </a:r>
            <a:r>
              <a:rPr lang="es-ES" sz="3550" dirty="0" err="1">
                <a:solidFill>
                  <a:srgbClr val="414244"/>
                </a:solidFill>
                <a:latin typeface="CiscoSansTT ExtraLight"/>
                <a:cs typeface="Arial"/>
              </a:rPr>
              <a:t>walkthrough</a:t>
            </a:r>
            <a:endParaRPr lang="es-ES" sz="3550" dirty="0" err="1"/>
          </a:p>
        </p:txBody>
      </p:sp>
      <p:sp>
        <p:nvSpPr>
          <p:cNvPr id="9" name="TextBox 4">
            <a:extLst>
              <a:ext uri="{FF2B5EF4-FFF2-40B4-BE49-F238E27FC236}">
                <a16:creationId xmlns:a16="http://schemas.microsoft.com/office/drawing/2014/main" id="{B9E9046D-3388-2336-27A4-5F0849C80816}"/>
              </a:ext>
            </a:extLst>
          </p:cNvPr>
          <p:cNvSpPr txBox="1"/>
          <p:nvPr/>
        </p:nvSpPr>
        <p:spPr>
          <a:xfrm>
            <a:off x="610353" y="1170818"/>
            <a:ext cx="11320275" cy="954107"/>
          </a:xfrm>
          <a:prstGeom prst="rect">
            <a:avLst/>
          </a:prstGeom>
          <a:noFill/>
        </p:spPr>
        <p:txBody>
          <a:bodyPr wrap="square" lIns="91440" tIns="45720" rIns="91440" bIns="45720" rtlCol="0" anchor="t">
            <a:spAutoFit/>
          </a:bodyPr>
          <a:lstStyle/>
          <a:p>
            <a:r>
              <a:rPr lang="en-US" b="1" dirty="0">
                <a:latin typeface="CiscoSansTT ExtraLight"/>
                <a:ea typeface="ＭＳ Ｐゴシック"/>
                <a:cs typeface="Arial"/>
              </a:rPr>
              <a:t>In the interface, move on to the agent section in the navbar and click on create agent, and in the dropdown select create from blank</a:t>
            </a:r>
            <a:endParaRPr lang="es-ES" dirty="0"/>
          </a:p>
          <a:p>
            <a:endParaRPr lang="en-US" sz="2000">
              <a:latin typeface="CiscoSansTT Light"/>
              <a:cs typeface="Arial"/>
            </a:endParaRPr>
          </a:p>
        </p:txBody>
      </p:sp>
      <p:pic>
        <p:nvPicPr>
          <p:cNvPr id="3" name="Imagen 2" descr="Captura de pantalla de un celular&#10;&#10;El contenido generado por IA puede ser incorrecto.">
            <a:extLst>
              <a:ext uri="{FF2B5EF4-FFF2-40B4-BE49-F238E27FC236}">
                <a16:creationId xmlns:a16="http://schemas.microsoft.com/office/drawing/2014/main" id="{B2139CAE-B742-1999-86F0-88DCEC961D87}"/>
              </a:ext>
            </a:extLst>
          </p:cNvPr>
          <p:cNvPicPr>
            <a:picLocks noChangeAspect="1"/>
          </p:cNvPicPr>
          <p:nvPr/>
        </p:nvPicPr>
        <p:blipFill>
          <a:blip r:embed="rId2"/>
          <a:stretch>
            <a:fillRect/>
          </a:stretch>
        </p:blipFill>
        <p:spPr>
          <a:xfrm>
            <a:off x="1776558" y="1851662"/>
            <a:ext cx="9333327" cy="4362438"/>
          </a:xfrm>
          <a:prstGeom prst="rect">
            <a:avLst/>
          </a:prstGeom>
        </p:spPr>
      </p:pic>
      <mc:AlternateContent xmlns:mc="http://schemas.openxmlformats.org/markup-compatibility/2006" xmlns:p14="http://schemas.microsoft.com/office/powerpoint/2010/main">
        <mc:Choice Requires="p14">
          <p:contentPart p14:bwMode="auto" r:id="rId3">
            <p14:nvContentPartPr>
              <p14:cNvPr id="5" name="Entrada de lápiz 4">
                <a:extLst>
                  <a:ext uri="{FF2B5EF4-FFF2-40B4-BE49-F238E27FC236}">
                    <a16:creationId xmlns:a16="http://schemas.microsoft.com/office/drawing/2014/main" id="{EECF3C2A-D7FF-87BB-7465-64615E4A07F4}"/>
                  </a:ext>
                </a:extLst>
              </p14:cNvPr>
              <p14:cNvContentPartPr/>
              <p14:nvPr/>
            </p14:nvContentPartPr>
            <p14:xfrm>
              <a:off x="4491639" y="2409933"/>
              <a:ext cx="1402920" cy="315632"/>
            </p14:xfrm>
          </p:contentPart>
        </mc:Choice>
        <mc:Fallback xmlns="">
          <p:pic>
            <p:nvPicPr>
              <p:cNvPr id="5" name="Entrada de lápiz 4">
                <a:extLst>
                  <a:ext uri="{FF2B5EF4-FFF2-40B4-BE49-F238E27FC236}">
                    <a16:creationId xmlns:a16="http://schemas.microsoft.com/office/drawing/2014/main" id="{EECF3C2A-D7FF-87BB-7465-64615E4A07F4}"/>
                  </a:ext>
                </a:extLst>
              </p:cNvPr>
              <p:cNvPicPr/>
              <p:nvPr/>
            </p:nvPicPr>
            <p:blipFill>
              <a:blip r:embed="rId4"/>
              <a:stretch>
                <a:fillRect/>
              </a:stretch>
            </p:blipFill>
            <p:spPr>
              <a:xfrm>
                <a:off x="4473644" y="2391959"/>
                <a:ext cx="1438551" cy="351221"/>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0" name="Entrada de lápiz 9">
                <a:extLst>
                  <a:ext uri="{FF2B5EF4-FFF2-40B4-BE49-F238E27FC236}">
                    <a16:creationId xmlns:a16="http://schemas.microsoft.com/office/drawing/2014/main" id="{66BDEE9D-52A9-B2F6-E134-37027AFE4626}"/>
                  </a:ext>
                </a:extLst>
              </p14:cNvPr>
              <p14:cNvContentPartPr/>
              <p14:nvPr/>
            </p14:nvContentPartPr>
            <p14:xfrm>
              <a:off x="5721773" y="2308443"/>
              <a:ext cx="351965" cy="291336"/>
            </p14:xfrm>
          </p:contentPart>
        </mc:Choice>
        <mc:Fallback xmlns="">
          <p:pic>
            <p:nvPicPr>
              <p:cNvPr id="10" name="Entrada de lápiz 9">
                <a:extLst>
                  <a:ext uri="{FF2B5EF4-FFF2-40B4-BE49-F238E27FC236}">
                    <a16:creationId xmlns:a16="http://schemas.microsoft.com/office/drawing/2014/main" id="{66BDEE9D-52A9-B2F6-E134-37027AFE4626}"/>
                  </a:ext>
                </a:extLst>
              </p:cNvPr>
              <p:cNvPicPr/>
              <p:nvPr/>
            </p:nvPicPr>
            <p:blipFill>
              <a:blip r:embed="rId6"/>
              <a:stretch>
                <a:fillRect/>
              </a:stretch>
            </p:blipFill>
            <p:spPr>
              <a:xfrm>
                <a:off x="5704157" y="2290459"/>
                <a:ext cx="387557" cy="326944"/>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1" name="Entrada de lápiz 10">
                <a:extLst>
                  <a:ext uri="{FF2B5EF4-FFF2-40B4-BE49-F238E27FC236}">
                    <a16:creationId xmlns:a16="http://schemas.microsoft.com/office/drawing/2014/main" id="{FA150965-EAE2-5F43-F970-CBDC09B3E7E3}"/>
                  </a:ext>
                </a:extLst>
              </p14:cNvPr>
              <p14:cNvContentPartPr/>
              <p14:nvPr/>
            </p14:nvContentPartPr>
            <p14:xfrm>
              <a:off x="10403647" y="2918292"/>
              <a:ext cx="1038252" cy="574825"/>
            </p14:xfrm>
          </p:contentPart>
        </mc:Choice>
        <mc:Fallback xmlns="">
          <p:pic>
            <p:nvPicPr>
              <p:cNvPr id="11" name="Entrada de lápiz 10">
                <a:extLst>
                  <a:ext uri="{FF2B5EF4-FFF2-40B4-BE49-F238E27FC236}">
                    <a16:creationId xmlns:a16="http://schemas.microsoft.com/office/drawing/2014/main" id="{FA150965-EAE2-5F43-F970-CBDC09B3E7E3}"/>
                  </a:ext>
                </a:extLst>
              </p:cNvPr>
              <p:cNvPicPr/>
              <p:nvPr/>
            </p:nvPicPr>
            <p:blipFill>
              <a:blip r:embed="rId8"/>
              <a:stretch>
                <a:fillRect/>
              </a:stretch>
            </p:blipFill>
            <p:spPr>
              <a:xfrm>
                <a:off x="10386013" y="2900666"/>
                <a:ext cx="1073880" cy="610437"/>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2" name="Entrada de lápiz 11">
                <a:extLst>
                  <a:ext uri="{FF2B5EF4-FFF2-40B4-BE49-F238E27FC236}">
                    <a16:creationId xmlns:a16="http://schemas.microsoft.com/office/drawing/2014/main" id="{F8E3ACEC-4613-321C-8FC7-32EA36C2D8C3}"/>
                  </a:ext>
                </a:extLst>
              </p14:cNvPr>
              <p14:cNvContentPartPr/>
              <p14:nvPr/>
            </p14:nvContentPartPr>
            <p14:xfrm>
              <a:off x="10273271" y="2784073"/>
              <a:ext cx="235095" cy="159019"/>
            </p14:xfrm>
          </p:contentPart>
        </mc:Choice>
        <mc:Fallback xmlns="">
          <p:pic>
            <p:nvPicPr>
              <p:cNvPr id="12" name="Entrada de lápiz 11">
                <a:extLst>
                  <a:ext uri="{FF2B5EF4-FFF2-40B4-BE49-F238E27FC236}">
                    <a16:creationId xmlns:a16="http://schemas.microsoft.com/office/drawing/2014/main" id="{F8E3ACEC-4613-321C-8FC7-32EA36C2D8C3}"/>
                  </a:ext>
                </a:extLst>
              </p:cNvPr>
              <p:cNvPicPr/>
              <p:nvPr/>
            </p:nvPicPr>
            <p:blipFill>
              <a:blip r:embed="rId10"/>
              <a:stretch>
                <a:fillRect/>
              </a:stretch>
            </p:blipFill>
            <p:spPr>
              <a:xfrm>
                <a:off x="10255297" y="2766484"/>
                <a:ext cx="270683" cy="194556"/>
              </a:xfrm>
              <a:prstGeom prst="rect">
                <a:avLst/>
              </a:prstGeom>
            </p:spPr>
          </p:pic>
        </mc:Fallback>
      </mc:AlternateContent>
    </p:spTree>
    <p:extLst>
      <p:ext uri="{BB962C8B-B14F-4D97-AF65-F5344CB8AC3E}">
        <p14:creationId xmlns:p14="http://schemas.microsoft.com/office/powerpoint/2010/main" val="93912679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C3B283-0C5D-359D-ADFA-B050255D95C1}"/>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D0F5465E-7085-929A-B894-F3E0D6C753BA}"/>
              </a:ext>
            </a:extLst>
          </p:cNvPr>
          <p:cNvSpPr>
            <a:spLocks noGrp="1"/>
          </p:cNvSpPr>
          <p:nvPr>
            <p:ph type="title"/>
          </p:nvPr>
        </p:nvSpPr>
        <p:spPr/>
        <p:txBody>
          <a:bodyPr/>
          <a:lstStyle/>
          <a:p>
            <a:r>
              <a:rPr lang="es-ES" sz="3550" dirty="0" err="1"/>
              <a:t>Create</a:t>
            </a:r>
            <a:r>
              <a:rPr lang="es-ES" sz="3550" dirty="0"/>
              <a:t> </a:t>
            </a:r>
            <a:r>
              <a:rPr lang="es-ES" sz="3550" dirty="0" err="1"/>
              <a:t>agent</a:t>
            </a:r>
            <a:r>
              <a:rPr lang="es-ES" sz="3550" dirty="0"/>
              <a:t> </a:t>
            </a:r>
            <a:r>
              <a:rPr lang="es-ES" sz="3550" dirty="0" err="1">
                <a:solidFill>
                  <a:srgbClr val="414244"/>
                </a:solidFill>
                <a:latin typeface="CiscoSansTT ExtraLight"/>
                <a:cs typeface="Arial"/>
              </a:rPr>
              <a:t>walkthrough</a:t>
            </a:r>
            <a:endParaRPr lang="es-ES" sz="3550" dirty="0" err="1"/>
          </a:p>
        </p:txBody>
      </p:sp>
      <p:sp>
        <p:nvSpPr>
          <p:cNvPr id="9" name="TextBox 4">
            <a:extLst>
              <a:ext uri="{FF2B5EF4-FFF2-40B4-BE49-F238E27FC236}">
                <a16:creationId xmlns:a16="http://schemas.microsoft.com/office/drawing/2014/main" id="{8A6295F7-2C35-05A9-AF1E-553326173622}"/>
              </a:ext>
            </a:extLst>
          </p:cNvPr>
          <p:cNvSpPr txBox="1"/>
          <p:nvPr/>
        </p:nvSpPr>
        <p:spPr>
          <a:xfrm>
            <a:off x="610353" y="1170818"/>
            <a:ext cx="11320275" cy="954107"/>
          </a:xfrm>
          <a:prstGeom prst="rect">
            <a:avLst/>
          </a:prstGeom>
          <a:noFill/>
        </p:spPr>
        <p:txBody>
          <a:bodyPr wrap="square" lIns="91440" tIns="45720" rIns="91440" bIns="45720" rtlCol="0" anchor="t">
            <a:spAutoFit/>
          </a:bodyPr>
          <a:lstStyle/>
          <a:p>
            <a:r>
              <a:rPr lang="en-US" b="1" dirty="0">
                <a:latin typeface="CiscoSansTT ExtraLight"/>
                <a:ea typeface="ＭＳ Ｐゴシック"/>
                <a:cs typeface="Arial"/>
              </a:rPr>
              <a:t>Choose the Agent Flow option and give it a name! </a:t>
            </a:r>
            <a:br>
              <a:rPr lang="en-US" b="1" dirty="0">
                <a:latin typeface="CiscoSansTT ExtraLight"/>
                <a:ea typeface="ＭＳ Ｐゴシック"/>
                <a:cs typeface="Arial"/>
              </a:rPr>
            </a:br>
            <a:r>
              <a:rPr lang="en-US" b="1" dirty="0">
                <a:latin typeface="CiscoSansTT ExtraLight"/>
                <a:ea typeface="ＭＳ Ｐゴシック"/>
                <a:cs typeface="Arial"/>
              </a:rPr>
              <a:t>Then click on save</a:t>
            </a:r>
            <a:endParaRPr lang="en-US" b="1" dirty="0">
              <a:latin typeface="CiscoSansTT ExtraLight"/>
              <a:cs typeface="Arial"/>
            </a:endParaRPr>
          </a:p>
          <a:p>
            <a:endParaRPr lang="en-US" sz="2000">
              <a:latin typeface="CiscoSansTT Light"/>
              <a:cs typeface="Arial"/>
            </a:endParaRPr>
          </a:p>
        </p:txBody>
      </p:sp>
      <p:pic>
        <p:nvPicPr>
          <p:cNvPr id="4" name="Imagen 3" descr="Interfaz de usuario gráfica, Aplicación&#10;&#10;El contenido generado por IA puede ser incorrecto.">
            <a:extLst>
              <a:ext uri="{FF2B5EF4-FFF2-40B4-BE49-F238E27FC236}">
                <a16:creationId xmlns:a16="http://schemas.microsoft.com/office/drawing/2014/main" id="{020807CA-1C77-0C67-5F32-43F905B9BDF7}"/>
              </a:ext>
            </a:extLst>
          </p:cNvPr>
          <p:cNvPicPr>
            <a:picLocks noChangeAspect="1"/>
          </p:cNvPicPr>
          <p:nvPr/>
        </p:nvPicPr>
        <p:blipFill>
          <a:blip r:embed="rId2"/>
          <a:stretch>
            <a:fillRect/>
          </a:stretch>
        </p:blipFill>
        <p:spPr>
          <a:xfrm>
            <a:off x="1449672" y="1945884"/>
            <a:ext cx="9261459" cy="4186438"/>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Entrada de lápiz 5">
                <a:extLst>
                  <a:ext uri="{FF2B5EF4-FFF2-40B4-BE49-F238E27FC236}">
                    <a16:creationId xmlns:a16="http://schemas.microsoft.com/office/drawing/2014/main" id="{BC1C0C1E-8FA5-7E48-6C65-84268374FD66}"/>
                  </a:ext>
                </a:extLst>
              </p14:cNvPr>
              <p14:cNvContentPartPr/>
              <p14:nvPr/>
            </p14:nvContentPartPr>
            <p14:xfrm>
              <a:off x="2905522" y="4033934"/>
              <a:ext cx="1385000" cy="579070"/>
            </p14:xfrm>
          </p:contentPart>
        </mc:Choice>
        <mc:Fallback xmlns="">
          <p:pic>
            <p:nvPicPr>
              <p:cNvPr id="6" name="Entrada de lápiz 5">
                <a:extLst>
                  <a:ext uri="{FF2B5EF4-FFF2-40B4-BE49-F238E27FC236}">
                    <a16:creationId xmlns:a16="http://schemas.microsoft.com/office/drawing/2014/main" id="{BC1C0C1E-8FA5-7E48-6C65-84268374FD66}"/>
                  </a:ext>
                </a:extLst>
              </p:cNvPr>
              <p:cNvPicPr/>
              <p:nvPr/>
            </p:nvPicPr>
            <p:blipFill>
              <a:blip r:embed="rId4"/>
              <a:stretch>
                <a:fillRect/>
              </a:stretch>
            </p:blipFill>
            <p:spPr>
              <a:xfrm>
                <a:off x="2887526" y="4016310"/>
                <a:ext cx="1420633" cy="614677"/>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Entrada de lápiz 6">
                <a:extLst>
                  <a:ext uri="{FF2B5EF4-FFF2-40B4-BE49-F238E27FC236}">
                    <a16:creationId xmlns:a16="http://schemas.microsoft.com/office/drawing/2014/main" id="{F8F7E1E1-7890-6350-4B0E-293337A450C6}"/>
                  </a:ext>
                </a:extLst>
              </p14:cNvPr>
              <p14:cNvContentPartPr/>
              <p14:nvPr/>
            </p14:nvContentPartPr>
            <p14:xfrm>
              <a:off x="4228587" y="3859546"/>
              <a:ext cx="358370" cy="260339"/>
            </p14:xfrm>
          </p:contentPart>
        </mc:Choice>
        <mc:Fallback xmlns="">
          <p:pic>
            <p:nvPicPr>
              <p:cNvPr id="7" name="Entrada de lápiz 6">
                <a:extLst>
                  <a:ext uri="{FF2B5EF4-FFF2-40B4-BE49-F238E27FC236}">
                    <a16:creationId xmlns:a16="http://schemas.microsoft.com/office/drawing/2014/main" id="{F8F7E1E1-7890-6350-4B0E-293337A450C6}"/>
                  </a:ext>
                </a:extLst>
              </p:cNvPr>
              <p:cNvPicPr/>
              <p:nvPr/>
            </p:nvPicPr>
            <p:blipFill>
              <a:blip r:embed="rId6"/>
              <a:stretch>
                <a:fillRect/>
              </a:stretch>
            </p:blipFill>
            <p:spPr>
              <a:xfrm>
                <a:off x="4210956" y="3841567"/>
                <a:ext cx="393991" cy="295938"/>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6" name="Entrada de lápiz 15">
                <a:extLst>
                  <a:ext uri="{FF2B5EF4-FFF2-40B4-BE49-F238E27FC236}">
                    <a16:creationId xmlns:a16="http://schemas.microsoft.com/office/drawing/2014/main" id="{5A3FC0B5-3132-2223-DBEC-C8904B4FC2FD}"/>
                  </a:ext>
                </a:extLst>
              </p14:cNvPr>
              <p14:cNvContentPartPr/>
              <p14:nvPr/>
            </p14:nvContentPartPr>
            <p14:xfrm>
              <a:off x="7612014" y="4257952"/>
              <a:ext cx="553003" cy="281684"/>
            </p14:xfrm>
          </p:contentPart>
        </mc:Choice>
        <mc:Fallback xmlns="">
          <p:pic>
            <p:nvPicPr>
              <p:cNvPr id="16" name="Entrada de lápiz 15">
                <a:extLst>
                  <a:ext uri="{FF2B5EF4-FFF2-40B4-BE49-F238E27FC236}">
                    <a16:creationId xmlns:a16="http://schemas.microsoft.com/office/drawing/2014/main" id="{5A3FC0B5-3132-2223-DBEC-C8904B4FC2FD}"/>
                  </a:ext>
                </a:extLst>
              </p:cNvPr>
              <p:cNvPicPr/>
              <p:nvPr/>
            </p:nvPicPr>
            <p:blipFill>
              <a:blip r:embed="rId8"/>
              <a:stretch>
                <a:fillRect/>
              </a:stretch>
            </p:blipFill>
            <p:spPr>
              <a:xfrm>
                <a:off x="7594384" y="4240324"/>
                <a:ext cx="588623" cy="317299"/>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7" name="Entrada de lápiz 16">
                <a:extLst>
                  <a:ext uri="{FF2B5EF4-FFF2-40B4-BE49-F238E27FC236}">
                    <a16:creationId xmlns:a16="http://schemas.microsoft.com/office/drawing/2014/main" id="{3ECBA8A7-28B0-2A0F-CC3F-55DD2B4662D0}"/>
                  </a:ext>
                </a:extLst>
              </p14:cNvPr>
              <p14:cNvContentPartPr/>
              <p14:nvPr/>
            </p14:nvContentPartPr>
            <p14:xfrm>
              <a:off x="7507975" y="4382354"/>
              <a:ext cx="134235" cy="217624"/>
            </p14:xfrm>
          </p:contentPart>
        </mc:Choice>
        <mc:Fallback xmlns="">
          <p:pic>
            <p:nvPicPr>
              <p:cNvPr id="17" name="Entrada de lápiz 16">
                <a:extLst>
                  <a:ext uri="{FF2B5EF4-FFF2-40B4-BE49-F238E27FC236}">
                    <a16:creationId xmlns:a16="http://schemas.microsoft.com/office/drawing/2014/main" id="{3ECBA8A7-28B0-2A0F-CC3F-55DD2B4662D0}"/>
                  </a:ext>
                </a:extLst>
              </p:cNvPr>
              <p:cNvPicPr/>
              <p:nvPr/>
            </p:nvPicPr>
            <p:blipFill>
              <a:blip r:embed="rId10"/>
              <a:stretch>
                <a:fillRect/>
              </a:stretch>
            </p:blipFill>
            <p:spPr>
              <a:xfrm>
                <a:off x="7490388" y="4364398"/>
                <a:ext cx="169768" cy="253176"/>
              </a:xfrm>
              <a:prstGeom prst="rect">
                <a:avLst/>
              </a:prstGeom>
            </p:spPr>
          </p:pic>
        </mc:Fallback>
      </mc:AlternateContent>
    </p:spTree>
    <p:extLst>
      <p:ext uri="{BB962C8B-B14F-4D97-AF65-F5344CB8AC3E}">
        <p14:creationId xmlns:p14="http://schemas.microsoft.com/office/powerpoint/2010/main" val="42787498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36776B-FB84-4B54-1CD9-3FBD54FE9AC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8D3AC47-E8C2-9C4C-72A3-45A01F7CA386}"/>
              </a:ext>
            </a:extLst>
          </p:cNvPr>
          <p:cNvSpPr>
            <a:spLocks noGrp="1"/>
          </p:cNvSpPr>
          <p:nvPr>
            <p:ph type="title"/>
          </p:nvPr>
        </p:nvSpPr>
        <p:spPr>
          <a:xfrm>
            <a:off x="609440" y="199600"/>
            <a:ext cx="10969943" cy="685800"/>
          </a:xfrm>
        </p:spPr>
        <p:txBody>
          <a:bodyPr/>
          <a:lstStyle/>
          <a:p>
            <a:r>
              <a:rPr lang="es-ES" sz="3550" err="1"/>
              <a:t>Retrieval</a:t>
            </a:r>
            <a:r>
              <a:rPr lang="es-ES" sz="3550"/>
              <a:t> (</a:t>
            </a:r>
            <a:r>
              <a:rPr lang="es-ES" sz="3550" err="1"/>
              <a:t>Search</a:t>
            </a:r>
            <a:r>
              <a:rPr lang="es-ES" sz="3550"/>
              <a:t>) </a:t>
            </a:r>
            <a:endParaRPr lang="es-ES" err="1"/>
          </a:p>
        </p:txBody>
      </p:sp>
      <p:sp>
        <p:nvSpPr>
          <p:cNvPr id="24" name="TextBox 4">
            <a:extLst>
              <a:ext uri="{FF2B5EF4-FFF2-40B4-BE49-F238E27FC236}">
                <a16:creationId xmlns:a16="http://schemas.microsoft.com/office/drawing/2014/main" id="{5D9B13ED-CE51-BE50-FB62-613BE1D898E0}"/>
              </a:ext>
            </a:extLst>
          </p:cNvPr>
          <p:cNvSpPr txBox="1"/>
          <p:nvPr/>
        </p:nvSpPr>
        <p:spPr>
          <a:xfrm>
            <a:off x="609440" y="1026735"/>
            <a:ext cx="8592943" cy="1477328"/>
          </a:xfrm>
          <a:prstGeom prst="rect">
            <a:avLst/>
          </a:prstGeom>
          <a:noFill/>
        </p:spPr>
        <p:txBody>
          <a:bodyPr wrap="square" lIns="91440" tIns="45720" rIns="91440" bIns="45720" rtlCol="0" anchor="t">
            <a:spAutoFit/>
          </a:bodyPr>
          <a:lstStyle/>
          <a:p>
            <a:r>
              <a:rPr lang="es-CO" b="1" err="1">
                <a:latin typeface="CiscoSansTT Light"/>
                <a:ea typeface="ＭＳ Ｐゴシック"/>
                <a:cs typeface="CiscoSansTT Light"/>
              </a:rPr>
              <a:t>When</a:t>
            </a:r>
            <a:r>
              <a:rPr lang="es-CO" b="1">
                <a:latin typeface="CiscoSansTT Light"/>
                <a:ea typeface="ＭＳ Ｐゴシック"/>
                <a:cs typeface="CiscoSansTT Light"/>
              </a:rPr>
              <a:t> </a:t>
            </a:r>
            <a:r>
              <a:rPr lang="es-CO" b="1" err="1">
                <a:latin typeface="CiscoSansTT Light"/>
                <a:ea typeface="ＭＳ Ｐゴシック"/>
                <a:cs typeface="CiscoSansTT Light"/>
              </a:rPr>
              <a:t>user</a:t>
            </a:r>
            <a:r>
              <a:rPr lang="es-CO" b="1">
                <a:latin typeface="CiscoSansTT Light"/>
                <a:ea typeface="ＭＳ Ｐゴシック"/>
                <a:cs typeface="CiscoSansTT Light"/>
              </a:rPr>
              <a:t> </a:t>
            </a:r>
            <a:r>
              <a:rPr lang="es-CO" b="1" err="1">
                <a:latin typeface="CiscoSansTT Light"/>
                <a:ea typeface="ＭＳ Ｐゴシック"/>
                <a:cs typeface="CiscoSansTT Light"/>
              </a:rPr>
              <a:t>asks</a:t>
            </a:r>
            <a:r>
              <a:rPr lang="es-CO" b="1">
                <a:latin typeface="CiscoSansTT Light"/>
                <a:ea typeface="ＭＳ Ｐゴシック"/>
                <a:cs typeface="CiscoSansTT Light"/>
              </a:rPr>
              <a:t> a </a:t>
            </a:r>
            <a:r>
              <a:rPr lang="es-CO" b="1" err="1">
                <a:latin typeface="CiscoSansTT Light"/>
                <a:ea typeface="ＭＳ Ｐゴシック"/>
                <a:cs typeface="CiscoSansTT Light"/>
              </a:rPr>
              <a:t>question</a:t>
            </a:r>
            <a:r>
              <a:rPr lang="es-CO" b="1">
                <a:latin typeface="CiscoSansTT Light"/>
                <a:ea typeface="ＭＳ Ｐゴシック"/>
                <a:cs typeface="CiscoSansTT Light"/>
              </a:rPr>
              <a:t>:</a:t>
            </a:r>
            <a:endParaRPr lang="es-ES"/>
          </a:p>
          <a:p>
            <a:pPr marL="285750" indent="-285750">
              <a:buFont typeface="Arial"/>
              <a:buChar char="•"/>
            </a:pPr>
            <a:r>
              <a:rPr lang="es-CO" err="1">
                <a:latin typeface="CiscoSansTT Light"/>
                <a:ea typeface="ＭＳ Ｐゴシック"/>
                <a:cs typeface="CiscoSansTT Light"/>
              </a:rPr>
              <a:t>Convert</a:t>
            </a:r>
            <a:r>
              <a:rPr lang="es-CO">
                <a:latin typeface="CiscoSansTT Light"/>
                <a:ea typeface="ＭＳ Ｐゴシック"/>
                <a:cs typeface="CiscoSansTT Light"/>
              </a:rPr>
              <a:t> </a:t>
            </a:r>
            <a:r>
              <a:rPr lang="es-CO" err="1">
                <a:latin typeface="CiscoSansTT Light"/>
                <a:ea typeface="ＭＳ Ｐゴシック"/>
                <a:cs typeface="CiscoSansTT Light"/>
              </a:rPr>
              <a:t>question</a:t>
            </a:r>
            <a:r>
              <a:rPr lang="es-CO">
                <a:latin typeface="CiscoSansTT Light"/>
                <a:ea typeface="ＭＳ Ｐゴシック"/>
                <a:cs typeface="CiscoSansTT Light"/>
              </a:rPr>
              <a:t> </a:t>
            </a:r>
            <a:r>
              <a:rPr lang="es-CO" err="1">
                <a:latin typeface="CiscoSansTT Light"/>
                <a:ea typeface="ＭＳ Ｐゴシック"/>
                <a:cs typeface="CiscoSansTT Light"/>
              </a:rPr>
              <a:t>into</a:t>
            </a:r>
            <a:r>
              <a:rPr lang="es-CO">
                <a:latin typeface="CiscoSansTT Light"/>
                <a:ea typeface="ＭＳ Ｐゴシック"/>
                <a:cs typeface="CiscoSansTT Light"/>
              </a:rPr>
              <a:t> vector</a:t>
            </a:r>
            <a:endParaRPr lang="es-CO"/>
          </a:p>
          <a:p>
            <a:pPr marL="285750" indent="-285750">
              <a:buFont typeface="Arial"/>
              <a:buChar char="•"/>
            </a:pPr>
            <a:r>
              <a:rPr lang="es-CO" err="1">
                <a:latin typeface="CiscoSansTT Light"/>
                <a:ea typeface="ＭＳ Ｐゴシック"/>
                <a:cs typeface="CiscoSansTT Light"/>
              </a:rPr>
              <a:t>Search</a:t>
            </a:r>
            <a:r>
              <a:rPr lang="es-CO">
                <a:latin typeface="CiscoSansTT Light"/>
                <a:ea typeface="ＭＳ Ｐゴシック"/>
                <a:cs typeface="CiscoSansTT Light"/>
              </a:rPr>
              <a:t> </a:t>
            </a:r>
            <a:r>
              <a:rPr lang="es-CO" err="1">
                <a:latin typeface="CiscoSansTT Light"/>
                <a:ea typeface="ＭＳ Ｐゴシック"/>
                <a:cs typeface="CiscoSansTT Light"/>
              </a:rPr>
              <a:t>database</a:t>
            </a:r>
            <a:r>
              <a:rPr lang="es-CO">
                <a:latin typeface="CiscoSansTT Light"/>
                <a:ea typeface="ＭＳ Ｐゴシック"/>
                <a:cs typeface="CiscoSansTT Light"/>
              </a:rPr>
              <a:t> </a:t>
            </a:r>
            <a:r>
              <a:rPr lang="es-CO" err="1">
                <a:latin typeface="CiscoSansTT Light"/>
                <a:ea typeface="ＭＳ Ｐゴシック"/>
                <a:cs typeface="CiscoSansTT Light"/>
              </a:rPr>
              <a:t>for</a:t>
            </a:r>
            <a:r>
              <a:rPr lang="es-CO">
                <a:latin typeface="CiscoSansTT Light"/>
                <a:ea typeface="ＭＳ Ｐゴシック"/>
                <a:cs typeface="CiscoSansTT Light"/>
              </a:rPr>
              <a:t> similar </a:t>
            </a:r>
            <a:r>
              <a:rPr lang="es-CO" err="1">
                <a:latin typeface="CiscoSansTT Light"/>
                <a:ea typeface="ＭＳ Ｐゴシック"/>
                <a:cs typeface="CiscoSansTT Light"/>
              </a:rPr>
              <a:t>documents</a:t>
            </a:r>
            <a:endParaRPr lang="es-CO" err="1"/>
          </a:p>
          <a:p>
            <a:pPr marL="285750" indent="-285750">
              <a:buFont typeface="Arial"/>
              <a:buChar char="•"/>
            </a:pPr>
            <a:r>
              <a:rPr lang="es-CO" err="1">
                <a:latin typeface="CiscoSansTT Light"/>
                <a:ea typeface="ＭＳ Ｐゴシック"/>
                <a:cs typeface="CiscoSansTT Light"/>
              </a:rPr>
              <a:t>Grab</a:t>
            </a:r>
            <a:r>
              <a:rPr lang="es-CO">
                <a:latin typeface="CiscoSansTT Light"/>
                <a:ea typeface="ＭＳ Ｐゴシック"/>
                <a:cs typeface="CiscoSansTT Light"/>
              </a:rPr>
              <a:t> </a:t>
            </a:r>
            <a:r>
              <a:rPr lang="es-CO" err="1">
                <a:latin typeface="CiscoSansTT Light"/>
                <a:ea typeface="ＭＳ Ｐゴシック"/>
                <a:cs typeface="CiscoSansTT Light"/>
              </a:rPr>
              <a:t>the</a:t>
            </a:r>
            <a:r>
              <a:rPr lang="es-CO">
                <a:latin typeface="CiscoSansTT Light"/>
                <a:ea typeface="ＭＳ Ｐゴシック"/>
                <a:cs typeface="CiscoSansTT Light"/>
              </a:rPr>
              <a:t> top </a:t>
            </a:r>
            <a:r>
              <a:rPr lang="es-CO" err="1">
                <a:latin typeface="CiscoSansTT Light"/>
                <a:ea typeface="ＭＳ Ｐゴシック"/>
                <a:cs typeface="CiscoSansTT Light"/>
              </a:rPr>
              <a:t>matching</a:t>
            </a:r>
            <a:r>
              <a:rPr lang="es-CO">
                <a:latin typeface="CiscoSansTT Light"/>
                <a:ea typeface="ＭＳ Ｐゴシック"/>
                <a:cs typeface="CiscoSansTT Light"/>
              </a:rPr>
              <a:t> </a:t>
            </a:r>
            <a:r>
              <a:rPr lang="es-CO" err="1">
                <a:latin typeface="CiscoSansTT Light"/>
                <a:ea typeface="ＭＳ Ｐゴシック"/>
                <a:cs typeface="CiscoSansTT Light"/>
              </a:rPr>
              <a:t>chunks</a:t>
            </a:r>
            <a:r>
              <a:rPr lang="es-CO">
                <a:latin typeface="CiscoSansTT Light"/>
                <a:ea typeface="ＭＳ Ｐゴシック"/>
                <a:cs typeface="CiscoSansTT Light"/>
              </a:rPr>
              <a:t> (</a:t>
            </a:r>
            <a:r>
              <a:rPr lang="es-CO" err="1">
                <a:latin typeface="CiscoSansTT Light"/>
                <a:ea typeface="ＭＳ Ｐゴシック"/>
                <a:cs typeface="CiscoSansTT Light"/>
              </a:rPr>
              <a:t>like</a:t>
            </a:r>
            <a:r>
              <a:rPr lang="es-CO">
                <a:latin typeface="CiscoSansTT Light"/>
                <a:ea typeface="ＭＳ Ｐゴシック"/>
                <a:cs typeface="CiscoSansTT Light"/>
              </a:rPr>
              <a:t> </a:t>
            </a:r>
            <a:r>
              <a:rPr lang="es-CO" err="1">
                <a:latin typeface="CiscoSansTT Light"/>
                <a:ea typeface="ＭＳ Ｐゴシック"/>
                <a:cs typeface="CiscoSansTT Light"/>
              </a:rPr>
              <a:t>library</a:t>
            </a:r>
            <a:r>
              <a:rPr lang="es-CO">
                <a:latin typeface="CiscoSansTT Light"/>
                <a:ea typeface="ＭＳ Ｐゴシック"/>
                <a:cs typeface="CiscoSansTT Light"/>
              </a:rPr>
              <a:t> </a:t>
            </a:r>
            <a:r>
              <a:rPr lang="es-CO" err="1">
                <a:latin typeface="CiscoSansTT Light"/>
                <a:ea typeface="ＭＳ Ｐゴシック"/>
                <a:cs typeface="CiscoSansTT Light"/>
              </a:rPr>
              <a:t>results</a:t>
            </a:r>
            <a:r>
              <a:rPr lang="es-CO">
                <a:latin typeface="CiscoSansTT Light"/>
                <a:ea typeface="ＭＳ Ｐゴシック"/>
                <a:cs typeface="CiscoSansTT Light"/>
              </a:rPr>
              <a:t>)</a:t>
            </a:r>
            <a:endParaRPr lang="es-CO"/>
          </a:p>
          <a:p>
            <a:pPr marL="285750" indent="-285750">
              <a:buFont typeface="Arial"/>
              <a:buChar char="•"/>
            </a:pPr>
            <a:r>
              <a:rPr lang="es-CO" err="1">
                <a:latin typeface="CiscoSansTT Light"/>
                <a:ea typeface="ＭＳ Ｐゴシック"/>
                <a:cs typeface="CiscoSansTT Light"/>
              </a:rPr>
              <a:t>These</a:t>
            </a:r>
            <a:r>
              <a:rPr lang="es-CO">
                <a:latin typeface="CiscoSansTT Light"/>
                <a:ea typeface="ＭＳ Ｐゴシック"/>
                <a:cs typeface="CiscoSansTT Light"/>
              </a:rPr>
              <a:t> </a:t>
            </a:r>
            <a:r>
              <a:rPr lang="es-CO" err="1">
                <a:latin typeface="CiscoSansTT Light"/>
                <a:ea typeface="ＭＳ Ｐゴシック"/>
                <a:cs typeface="CiscoSansTT Light"/>
              </a:rPr>
              <a:t>become</a:t>
            </a:r>
            <a:r>
              <a:rPr lang="es-CO">
                <a:latin typeface="CiscoSansTT Light"/>
                <a:ea typeface="ＭＳ Ｐゴシック"/>
                <a:cs typeface="CiscoSansTT Light"/>
              </a:rPr>
              <a:t> </a:t>
            </a:r>
            <a:r>
              <a:rPr lang="es-CO" err="1">
                <a:latin typeface="CiscoSansTT Light"/>
                <a:ea typeface="ＭＳ Ｐゴシック"/>
                <a:cs typeface="CiscoSansTT Light"/>
              </a:rPr>
              <a:t>the</a:t>
            </a:r>
            <a:r>
              <a:rPr lang="es-CO">
                <a:latin typeface="CiscoSansTT Light"/>
                <a:ea typeface="ＭＳ Ｐゴシック"/>
                <a:cs typeface="CiscoSansTT Light"/>
              </a:rPr>
              <a:t> "</a:t>
            </a:r>
            <a:r>
              <a:rPr lang="es-CO" err="1">
                <a:latin typeface="CiscoSansTT Light"/>
                <a:ea typeface="ＭＳ Ｐゴシック"/>
                <a:cs typeface="CiscoSansTT Light"/>
              </a:rPr>
              <a:t>context</a:t>
            </a:r>
            <a:r>
              <a:rPr lang="es-CO">
                <a:latin typeface="CiscoSansTT Light"/>
                <a:ea typeface="ＭＳ Ｐゴシック"/>
                <a:cs typeface="CiscoSansTT Light"/>
              </a:rPr>
              <a:t>" </a:t>
            </a:r>
            <a:r>
              <a:rPr lang="es-CO" err="1">
                <a:latin typeface="CiscoSansTT Light"/>
                <a:ea typeface="ＭＳ Ｐゴシック"/>
                <a:cs typeface="CiscoSansTT Light"/>
              </a:rPr>
              <a:t>for</a:t>
            </a:r>
            <a:r>
              <a:rPr lang="es-CO">
                <a:latin typeface="CiscoSansTT Light"/>
                <a:ea typeface="ＭＳ Ｐゴシック"/>
                <a:cs typeface="CiscoSansTT Light"/>
              </a:rPr>
              <a:t> </a:t>
            </a:r>
            <a:r>
              <a:rPr lang="es-CO" err="1">
                <a:latin typeface="CiscoSansTT Light"/>
                <a:ea typeface="ＭＳ Ｐゴシック"/>
                <a:cs typeface="CiscoSansTT Light"/>
              </a:rPr>
              <a:t>the</a:t>
            </a:r>
            <a:r>
              <a:rPr lang="es-CO">
                <a:latin typeface="CiscoSansTT Light"/>
                <a:ea typeface="ＭＳ Ｐゴシック"/>
                <a:cs typeface="CiscoSansTT Light"/>
              </a:rPr>
              <a:t> AI</a:t>
            </a:r>
            <a:endParaRPr lang="es-CO"/>
          </a:p>
        </p:txBody>
      </p:sp>
    </p:spTree>
    <p:extLst>
      <p:ext uri="{BB962C8B-B14F-4D97-AF65-F5344CB8AC3E}">
        <p14:creationId xmlns:p14="http://schemas.microsoft.com/office/powerpoint/2010/main" val="31822270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551940-31C5-F9AA-0E13-9E1307ED4003}"/>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EA16FC98-89C9-AC51-ACC7-783FFBE2E194}"/>
              </a:ext>
            </a:extLst>
          </p:cNvPr>
          <p:cNvSpPr>
            <a:spLocks noGrp="1"/>
          </p:cNvSpPr>
          <p:nvPr>
            <p:ph type="title"/>
          </p:nvPr>
        </p:nvSpPr>
        <p:spPr/>
        <p:txBody>
          <a:bodyPr/>
          <a:lstStyle/>
          <a:p>
            <a:r>
              <a:rPr lang="es-ES" sz="3550" dirty="0" err="1"/>
              <a:t>Create</a:t>
            </a:r>
            <a:r>
              <a:rPr lang="es-ES" sz="3550" dirty="0"/>
              <a:t> </a:t>
            </a:r>
            <a:r>
              <a:rPr lang="es-ES" sz="3550" dirty="0" err="1"/>
              <a:t>Agent</a:t>
            </a:r>
            <a:r>
              <a:rPr lang="es-ES" sz="3550" dirty="0"/>
              <a:t>: Begin</a:t>
            </a:r>
            <a:endParaRPr lang="es-ES" sz="3550" dirty="0" err="1">
              <a:cs typeface="Arial"/>
            </a:endParaRPr>
          </a:p>
        </p:txBody>
      </p:sp>
      <p:sp>
        <p:nvSpPr>
          <p:cNvPr id="9" name="TextBox 4">
            <a:extLst>
              <a:ext uri="{FF2B5EF4-FFF2-40B4-BE49-F238E27FC236}">
                <a16:creationId xmlns:a16="http://schemas.microsoft.com/office/drawing/2014/main" id="{FE19061C-8A59-DA44-441E-0B60F240A700}"/>
              </a:ext>
            </a:extLst>
          </p:cNvPr>
          <p:cNvSpPr txBox="1"/>
          <p:nvPr/>
        </p:nvSpPr>
        <p:spPr>
          <a:xfrm>
            <a:off x="610353" y="1170818"/>
            <a:ext cx="11320275" cy="1231106"/>
          </a:xfrm>
          <a:prstGeom prst="rect">
            <a:avLst/>
          </a:prstGeom>
          <a:noFill/>
        </p:spPr>
        <p:txBody>
          <a:bodyPr wrap="square" lIns="91440" tIns="45720" rIns="91440" bIns="45720" rtlCol="0" anchor="t">
            <a:spAutoFit/>
          </a:bodyPr>
          <a:lstStyle/>
          <a:p>
            <a:r>
              <a:rPr lang="en-US" b="1" dirty="0">
                <a:latin typeface="CiscoSansTT ExtraLight"/>
                <a:ea typeface="ＭＳ Ｐゴシック"/>
                <a:cs typeface="Arial"/>
              </a:rPr>
              <a:t>You will land in this new page, with this new cell.</a:t>
            </a:r>
            <a:endParaRPr lang="en-US" b="1" dirty="0">
              <a:latin typeface="CiscoSansTT ExtraLight"/>
              <a:cs typeface="Arial"/>
            </a:endParaRPr>
          </a:p>
          <a:p>
            <a:r>
              <a:rPr lang="en-US" b="1" dirty="0">
                <a:latin typeface="CiscoSansTT ExtraLight"/>
                <a:ea typeface="ＭＳ Ｐゴシック"/>
                <a:cs typeface="Arial"/>
              </a:rPr>
              <a:t>This will be the beginning of your agent, in the right you can personalize the opening message that will be given to you</a:t>
            </a:r>
            <a:endParaRPr lang="en-US" b="1" dirty="0">
              <a:latin typeface="CiscoSansTT ExtraLight"/>
              <a:cs typeface="Arial"/>
            </a:endParaRPr>
          </a:p>
          <a:p>
            <a:endParaRPr lang="en-US" sz="2000">
              <a:latin typeface="CiscoSansTT Light"/>
              <a:cs typeface="Arial"/>
            </a:endParaRPr>
          </a:p>
        </p:txBody>
      </p:sp>
      <p:pic>
        <p:nvPicPr>
          <p:cNvPr id="3" name="Imagen 2" descr="Captura de pantalla de un celular&#10;&#10;El contenido generado por IA puede ser incorrecto.">
            <a:extLst>
              <a:ext uri="{FF2B5EF4-FFF2-40B4-BE49-F238E27FC236}">
                <a16:creationId xmlns:a16="http://schemas.microsoft.com/office/drawing/2014/main" id="{192BD9C2-25D5-0EFF-D6A6-FBCA81466754}"/>
              </a:ext>
            </a:extLst>
          </p:cNvPr>
          <p:cNvPicPr>
            <a:picLocks noChangeAspect="1"/>
          </p:cNvPicPr>
          <p:nvPr/>
        </p:nvPicPr>
        <p:blipFill>
          <a:blip r:embed="rId2"/>
          <a:stretch>
            <a:fillRect/>
          </a:stretch>
        </p:blipFill>
        <p:spPr>
          <a:xfrm>
            <a:off x="2228394" y="1972510"/>
            <a:ext cx="9491435" cy="4358965"/>
          </a:xfrm>
          <a:prstGeom prst="rect">
            <a:avLst/>
          </a:prstGeom>
        </p:spPr>
      </p:pic>
      <mc:AlternateContent xmlns:mc="http://schemas.openxmlformats.org/markup-compatibility/2006" xmlns:p14="http://schemas.microsoft.com/office/powerpoint/2010/main">
        <mc:Choice Requires="p14">
          <p:contentPart p14:bwMode="auto" r:id="rId3">
            <p14:nvContentPartPr>
              <p14:cNvPr id="7" name="Entrada de lápiz 6">
                <a:extLst>
                  <a:ext uri="{FF2B5EF4-FFF2-40B4-BE49-F238E27FC236}">
                    <a16:creationId xmlns:a16="http://schemas.microsoft.com/office/drawing/2014/main" id="{2E80CF3A-21E5-AE91-B168-94B2A9AD02AB}"/>
                  </a:ext>
                </a:extLst>
              </p14:cNvPr>
              <p14:cNvContentPartPr/>
              <p14:nvPr/>
            </p14:nvContentPartPr>
            <p14:xfrm>
              <a:off x="10415076" y="4396441"/>
              <a:ext cx="856031" cy="662486"/>
            </p14:xfrm>
          </p:contentPart>
        </mc:Choice>
        <mc:Fallback xmlns="">
          <p:pic>
            <p:nvPicPr>
              <p:cNvPr id="7" name="Entrada de lápiz 6">
                <a:extLst>
                  <a:ext uri="{FF2B5EF4-FFF2-40B4-BE49-F238E27FC236}">
                    <a16:creationId xmlns:a16="http://schemas.microsoft.com/office/drawing/2014/main" id="{2E80CF3A-21E5-AE91-B168-94B2A9AD02AB}"/>
                  </a:ext>
                </a:extLst>
              </p:cNvPr>
              <p:cNvPicPr/>
              <p:nvPr/>
            </p:nvPicPr>
            <p:blipFill>
              <a:blip r:embed="rId4"/>
              <a:stretch>
                <a:fillRect/>
              </a:stretch>
            </p:blipFill>
            <p:spPr>
              <a:xfrm>
                <a:off x="10397444" y="4378448"/>
                <a:ext cx="891654" cy="698111"/>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1" name="Entrada de lápiz 10">
                <a:extLst>
                  <a:ext uri="{FF2B5EF4-FFF2-40B4-BE49-F238E27FC236}">
                    <a16:creationId xmlns:a16="http://schemas.microsoft.com/office/drawing/2014/main" id="{B62DDD90-2277-AB6E-6D91-511DC1E82682}"/>
                  </a:ext>
                </a:extLst>
              </p14:cNvPr>
              <p14:cNvContentPartPr/>
              <p14:nvPr/>
            </p14:nvContentPartPr>
            <p14:xfrm>
              <a:off x="10286583" y="4180867"/>
              <a:ext cx="321375" cy="278370"/>
            </p14:xfrm>
          </p:contentPart>
        </mc:Choice>
        <mc:Fallback xmlns="">
          <p:pic>
            <p:nvPicPr>
              <p:cNvPr id="11" name="Entrada de lápiz 10">
                <a:extLst>
                  <a:ext uri="{FF2B5EF4-FFF2-40B4-BE49-F238E27FC236}">
                    <a16:creationId xmlns:a16="http://schemas.microsoft.com/office/drawing/2014/main" id="{B62DDD90-2277-AB6E-6D91-511DC1E82682}"/>
                  </a:ext>
                </a:extLst>
              </p:cNvPr>
              <p:cNvPicPr/>
              <p:nvPr/>
            </p:nvPicPr>
            <p:blipFill>
              <a:blip r:embed="rId6"/>
              <a:stretch>
                <a:fillRect/>
              </a:stretch>
            </p:blipFill>
            <p:spPr>
              <a:xfrm>
                <a:off x="10268968" y="4162884"/>
                <a:ext cx="356964" cy="313975"/>
              </a:xfrm>
              <a:prstGeom prst="rect">
                <a:avLst/>
              </a:prstGeom>
            </p:spPr>
          </p:pic>
        </mc:Fallback>
      </mc:AlternateContent>
    </p:spTree>
    <p:extLst>
      <p:ext uri="{BB962C8B-B14F-4D97-AF65-F5344CB8AC3E}">
        <p14:creationId xmlns:p14="http://schemas.microsoft.com/office/powerpoint/2010/main" val="346087943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77E830-C4D1-CA4D-8636-62CA3A3C42B4}"/>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832EB153-D984-C6BA-1C63-1C798C7F6DDE}"/>
              </a:ext>
            </a:extLst>
          </p:cNvPr>
          <p:cNvSpPr>
            <a:spLocks noGrp="1"/>
          </p:cNvSpPr>
          <p:nvPr>
            <p:ph type="title"/>
          </p:nvPr>
        </p:nvSpPr>
        <p:spPr/>
        <p:txBody>
          <a:bodyPr/>
          <a:lstStyle/>
          <a:p>
            <a:r>
              <a:rPr lang="es-ES" sz="3550" dirty="0" err="1"/>
              <a:t>Create</a:t>
            </a:r>
            <a:r>
              <a:rPr lang="es-ES" sz="3550" dirty="0"/>
              <a:t> </a:t>
            </a:r>
            <a:r>
              <a:rPr lang="es-ES" sz="3550" dirty="0" err="1"/>
              <a:t>Agent</a:t>
            </a:r>
            <a:r>
              <a:rPr lang="es-ES" sz="3550" dirty="0"/>
              <a:t>: </a:t>
            </a:r>
            <a:r>
              <a:rPr lang="es-ES" sz="3550" dirty="0" err="1"/>
              <a:t>Retrieve</a:t>
            </a:r>
            <a:endParaRPr lang="es-ES" sz="3550" dirty="0" err="1">
              <a:cs typeface="Arial"/>
            </a:endParaRPr>
          </a:p>
        </p:txBody>
      </p:sp>
      <p:sp>
        <p:nvSpPr>
          <p:cNvPr id="9" name="TextBox 4">
            <a:extLst>
              <a:ext uri="{FF2B5EF4-FFF2-40B4-BE49-F238E27FC236}">
                <a16:creationId xmlns:a16="http://schemas.microsoft.com/office/drawing/2014/main" id="{AB5F461C-FFD9-79FF-6290-A3BE4C0BC2F1}"/>
              </a:ext>
            </a:extLst>
          </p:cNvPr>
          <p:cNvSpPr txBox="1"/>
          <p:nvPr/>
        </p:nvSpPr>
        <p:spPr>
          <a:xfrm>
            <a:off x="610353" y="1170818"/>
            <a:ext cx="11320275" cy="1231106"/>
          </a:xfrm>
          <a:prstGeom prst="rect">
            <a:avLst/>
          </a:prstGeom>
          <a:noFill/>
        </p:spPr>
        <p:txBody>
          <a:bodyPr wrap="square" lIns="91440" tIns="45720" rIns="91440" bIns="45720" rtlCol="0" anchor="t">
            <a:spAutoFit/>
          </a:bodyPr>
          <a:lstStyle/>
          <a:p>
            <a:r>
              <a:rPr lang="en-US" b="1" dirty="0">
                <a:latin typeface="CiscoSansTT ExtraLight"/>
                <a:ea typeface="ＭＳ Ｐゴシック"/>
                <a:cs typeface="Arial"/>
              </a:rPr>
              <a:t>Now as the RAG pipeline you can add new nodes clicking on the "+" button, each node have a function that we could use for build a better RAG. </a:t>
            </a:r>
            <a:endParaRPr lang="en-US" b="1" dirty="0">
              <a:latin typeface="CiscoSansTT ExtraLight"/>
              <a:cs typeface="Arial"/>
            </a:endParaRPr>
          </a:p>
          <a:p>
            <a:r>
              <a:rPr lang="en-US" b="1" dirty="0">
                <a:latin typeface="CiscoSansTT ExtraLight"/>
                <a:ea typeface="ＭＳ Ｐゴシック"/>
                <a:cs typeface="Arial"/>
              </a:rPr>
              <a:t>But for first we will be using a retrieve node in order to follow our simple RAG pipeline.</a:t>
            </a:r>
            <a:endParaRPr lang="en-US" b="1" dirty="0">
              <a:latin typeface="CiscoSansTT ExtraLight"/>
              <a:cs typeface="Arial"/>
            </a:endParaRPr>
          </a:p>
          <a:p>
            <a:endParaRPr lang="en-US" sz="2000">
              <a:latin typeface="CiscoSansTT Light"/>
              <a:cs typeface="Arial"/>
            </a:endParaRPr>
          </a:p>
        </p:txBody>
      </p:sp>
      <p:pic>
        <p:nvPicPr>
          <p:cNvPr id="4" name="Imagen 3" descr="Captura de pantalla de un celular&#10;&#10;El contenido generado por IA puede ser incorrecto.">
            <a:extLst>
              <a:ext uri="{FF2B5EF4-FFF2-40B4-BE49-F238E27FC236}">
                <a16:creationId xmlns:a16="http://schemas.microsoft.com/office/drawing/2014/main" id="{50B3630A-F867-7980-5ED9-847541BD7A03}"/>
              </a:ext>
            </a:extLst>
          </p:cNvPr>
          <p:cNvPicPr>
            <a:picLocks noChangeAspect="1"/>
          </p:cNvPicPr>
          <p:nvPr/>
        </p:nvPicPr>
        <p:blipFill>
          <a:blip r:embed="rId2"/>
          <a:stretch>
            <a:fillRect/>
          </a:stretch>
        </p:blipFill>
        <p:spPr>
          <a:xfrm>
            <a:off x="2440387" y="2105009"/>
            <a:ext cx="8151277" cy="4552950"/>
          </a:xfrm>
          <a:prstGeom prst="rect">
            <a:avLst/>
          </a:prstGeom>
        </p:spPr>
      </p:pic>
      <mc:AlternateContent xmlns:mc="http://schemas.openxmlformats.org/markup-compatibility/2006" xmlns:p14="http://schemas.microsoft.com/office/powerpoint/2010/main">
        <mc:Choice Requires="p14">
          <p:contentPart p14:bwMode="auto" r:id="rId3">
            <p14:nvContentPartPr>
              <p14:cNvPr id="5" name="Entrada de lápiz 4">
                <a:extLst>
                  <a:ext uri="{FF2B5EF4-FFF2-40B4-BE49-F238E27FC236}">
                    <a16:creationId xmlns:a16="http://schemas.microsoft.com/office/drawing/2014/main" id="{0E049B39-BFCC-72CF-14CD-19D7AED74370}"/>
                  </a:ext>
                </a:extLst>
              </p14:cNvPr>
              <p14:cNvContentPartPr/>
              <p14:nvPr/>
            </p14:nvContentPartPr>
            <p14:xfrm>
              <a:off x="6819981" y="2859279"/>
              <a:ext cx="1698699" cy="323693"/>
            </p14:xfrm>
          </p:contentPart>
        </mc:Choice>
        <mc:Fallback xmlns="">
          <p:pic>
            <p:nvPicPr>
              <p:cNvPr id="5" name="Entrada de lápiz 4">
                <a:extLst>
                  <a:ext uri="{FF2B5EF4-FFF2-40B4-BE49-F238E27FC236}">
                    <a16:creationId xmlns:a16="http://schemas.microsoft.com/office/drawing/2014/main" id="{0E049B39-BFCC-72CF-14CD-19D7AED74370}"/>
                  </a:ext>
                </a:extLst>
              </p:cNvPr>
              <p:cNvPicPr/>
              <p:nvPr/>
            </p:nvPicPr>
            <p:blipFill>
              <a:blip r:embed="rId4"/>
              <a:stretch>
                <a:fillRect/>
              </a:stretch>
            </p:blipFill>
            <p:spPr>
              <a:xfrm>
                <a:off x="6802346" y="2841296"/>
                <a:ext cx="1734328" cy="359299"/>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0" name="Entrada de lápiz 9">
                <a:extLst>
                  <a:ext uri="{FF2B5EF4-FFF2-40B4-BE49-F238E27FC236}">
                    <a16:creationId xmlns:a16="http://schemas.microsoft.com/office/drawing/2014/main" id="{43B042C9-2FD1-E575-0ADB-C019281F783A}"/>
                  </a:ext>
                </a:extLst>
              </p14:cNvPr>
              <p14:cNvContentPartPr/>
              <p14:nvPr/>
            </p14:nvContentPartPr>
            <p14:xfrm>
              <a:off x="6640597" y="2798556"/>
              <a:ext cx="294285" cy="351508"/>
            </p14:xfrm>
          </p:contentPart>
        </mc:Choice>
        <mc:Fallback xmlns="">
          <p:pic>
            <p:nvPicPr>
              <p:cNvPr id="10" name="Entrada de lápiz 9">
                <a:extLst>
                  <a:ext uri="{FF2B5EF4-FFF2-40B4-BE49-F238E27FC236}">
                    <a16:creationId xmlns:a16="http://schemas.microsoft.com/office/drawing/2014/main" id="{43B042C9-2FD1-E575-0ADB-C019281F783A}"/>
                  </a:ext>
                </a:extLst>
              </p:cNvPr>
              <p:cNvPicPr/>
              <p:nvPr/>
            </p:nvPicPr>
            <p:blipFill>
              <a:blip r:embed="rId6"/>
              <a:stretch>
                <a:fillRect/>
              </a:stretch>
            </p:blipFill>
            <p:spPr>
              <a:xfrm>
                <a:off x="6622609" y="2780927"/>
                <a:ext cx="329901" cy="387127"/>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4" name="Entrada de lápiz 13">
                <a:extLst>
                  <a:ext uri="{FF2B5EF4-FFF2-40B4-BE49-F238E27FC236}">
                    <a16:creationId xmlns:a16="http://schemas.microsoft.com/office/drawing/2014/main" id="{B4049F35-1C99-8F2D-E9B2-DC3A3D8FB412}"/>
                  </a:ext>
                </a:extLst>
              </p14:cNvPr>
              <p14:cNvContentPartPr/>
              <p14:nvPr/>
            </p14:nvContentPartPr>
            <p14:xfrm>
              <a:off x="5166564" y="3075336"/>
              <a:ext cx="753011" cy="15376"/>
            </p14:xfrm>
          </p:contentPart>
        </mc:Choice>
        <mc:Fallback xmlns="">
          <p:pic>
            <p:nvPicPr>
              <p:cNvPr id="14" name="Entrada de lápiz 13">
                <a:extLst>
                  <a:ext uri="{FF2B5EF4-FFF2-40B4-BE49-F238E27FC236}">
                    <a16:creationId xmlns:a16="http://schemas.microsoft.com/office/drawing/2014/main" id="{B4049F35-1C99-8F2D-E9B2-DC3A3D8FB412}"/>
                  </a:ext>
                </a:extLst>
              </p:cNvPr>
              <p:cNvPicPr/>
              <p:nvPr/>
            </p:nvPicPr>
            <p:blipFill>
              <a:blip r:embed="rId8"/>
              <a:stretch>
                <a:fillRect/>
              </a:stretch>
            </p:blipFill>
            <p:spPr>
              <a:xfrm>
                <a:off x="5148935" y="2306536"/>
                <a:ext cx="788629" cy="1537600"/>
              </a:xfrm>
              <a:prstGeom prst="rect">
                <a:avLst/>
              </a:prstGeom>
            </p:spPr>
          </p:pic>
        </mc:Fallback>
      </mc:AlternateContent>
    </p:spTree>
    <p:extLst>
      <p:ext uri="{BB962C8B-B14F-4D97-AF65-F5344CB8AC3E}">
        <p14:creationId xmlns:p14="http://schemas.microsoft.com/office/powerpoint/2010/main" val="128922150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EDFA7B-3021-99E8-42CE-2602B2677B18}"/>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390E5B4D-6A3B-52EE-7FCF-36863674ABC7}"/>
              </a:ext>
            </a:extLst>
          </p:cNvPr>
          <p:cNvSpPr>
            <a:spLocks noGrp="1"/>
          </p:cNvSpPr>
          <p:nvPr>
            <p:ph type="title"/>
          </p:nvPr>
        </p:nvSpPr>
        <p:spPr/>
        <p:txBody>
          <a:bodyPr/>
          <a:lstStyle/>
          <a:p>
            <a:r>
              <a:rPr lang="es-ES" sz="3550" dirty="0" err="1"/>
              <a:t>Create</a:t>
            </a:r>
            <a:r>
              <a:rPr lang="es-ES" sz="3550" dirty="0"/>
              <a:t> </a:t>
            </a:r>
            <a:r>
              <a:rPr lang="es-ES" sz="3550" dirty="0" err="1"/>
              <a:t>Agent</a:t>
            </a:r>
            <a:r>
              <a:rPr lang="es-ES" sz="3550" dirty="0"/>
              <a:t>: </a:t>
            </a:r>
            <a:r>
              <a:rPr lang="es-ES" sz="3550" dirty="0" err="1"/>
              <a:t>Retrieve</a:t>
            </a:r>
            <a:endParaRPr lang="es-ES" sz="3550" dirty="0" err="1">
              <a:cs typeface="Arial"/>
            </a:endParaRPr>
          </a:p>
        </p:txBody>
      </p:sp>
      <p:sp>
        <p:nvSpPr>
          <p:cNvPr id="9" name="TextBox 4">
            <a:extLst>
              <a:ext uri="{FF2B5EF4-FFF2-40B4-BE49-F238E27FC236}">
                <a16:creationId xmlns:a16="http://schemas.microsoft.com/office/drawing/2014/main" id="{DBF2ADE8-235E-8FB5-B419-8ADD5A38332E}"/>
              </a:ext>
            </a:extLst>
          </p:cNvPr>
          <p:cNvSpPr txBox="1"/>
          <p:nvPr/>
        </p:nvSpPr>
        <p:spPr>
          <a:xfrm>
            <a:off x="610353" y="1170818"/>
            <a:ext cx="11320275" cy="954107"/>
          </a:xfrm>
          <a:prstGeom prst="rect">
            <a:avLst/>
          </a:prstGeom>
          <a:noFill/>
        </p:spPr>
        <p:txBody>
          <a:bodyPr wrap="square" lIns="91440" tIns="45720" rIns="91440" bIns="45720" rtlCol="0" anchor="t">
            <a:spAutoFit/>
          </a:bodyPr>
          <a:lstStyle/>
          <a:p>
            <a:r>
              <a:rPr lang="en-US" b="1" dirty="0">
                <a:latin typeface="CiscoSansTT ExtraLight"/>
                <a:ea typeface="ＭＳ Ｐゴシック"/>
                <a:cs typeface="Arial"/>
              </a:rPr>
              <a:t>For configure the retrieve node, you must assign a Dataset to it. For it to retrieve based on it.</a:t>
            </a:r>
            <a:endParaRPr lang="en-US" b="1" dirty="0">
              <a:latin typeface="CiscoSansTT ExtraLight"/>
              <a:cs typeface="Arial"/>
            </a:endParaRPr>
          </a:p>
          <a:p>
            <a:r>
              <a:rPr lang="en-US" b="1" dirty="0">
                <a:latin typeface="CiscoSansTT ExtraLight"/>
                <a:ea typeface="ＭＳ Ｐゴシック"/>
                <a:cs typeface="Arial"/>
              </a:rPr>
              <a:t>In this case we will be using the Policies one.</a:t>
            </a:r>
          </a:p>
          <a:p>
            <a:endParaRPr lang="en-US" sz="2000">
              <a:latin typeface="CiscoSansTT Light"/>
              <a:cs typeface="Arial"/>
            </a:endParaRPr>
          </a:p>
        </p:txBody>
      </p:sp>
      <p:pic>
        <p:nvPicPr>
          <p:cNvPr id="3" name="Imagen 2" descr="Captura de pantalla de un celular&#10;&#10;El contenido generado por IA puede ser incorrecto.">
            <a:extLst>
              <a:ext uri="{FF2B5EF4-FFF2-40B4-BE49-F238E27FC236}">
                <a16:creationId xmlns:a16="http://schemas.microsoft.com/office/drawing/2014/main" id="{824B9E6C-AE57-9636-70E5-632E74EE4819}"/>
              </a:ext>
            </a:extLst>
          </p:cNvPr>
          <p:cNvPicPr>
            <a:picLocks noChangeAspect="1"/>
          </p:cNvPicPr>
          <p:nvPr/>
        </p:nvPicPr>
        <p:blipFill>
          <a:blip r:embed="rId2"/>
          <a:stretch>
            <a:fillRect/>
          </a:stretch>
        </p:blipFill>
        <p:spPr>
          <a:xfrm>
            <a:off x="1378610" y="1833038"/>
            <a:ext cx="9433942" cy="4300660"/>
          </a:xfrm>
          <a:prstGeom prst="rect">
            <a:avLst/>
          </a:prstGeom>
        </p:spPr>
      </p:pic>
      <mc:AlternateContent xmlns:mc="http://schemas.openxmlformats.org/markup-compatibility/2006" xmlns:p14="http://schemas.microsoft.com/office/powerpoint/2010/main">
        <mc:Choice Requires="p14">
          <p:contentPart p14:bwMode="auto" r:id="rId3">
            <p14:nvContentPartPr>
              <p14:cNvPr id="8" name="Entrada de lápiz 7">
                <a:extLst>
                  <a:ext uri="{FF2B5EF4-FFF2-40B4-BE49-F238E27FC236}">
                    <a16:creationId xmlns:a16="http://schemas.microsoft.com/office/drawing/2014/main" id="{F86D2535-5605-1819-913D-14FADAB0FFD8}"/>
                  </a:ext>
                </a:extLst>
              </p14:cNvPr>
              <p14:cNvContentPartPr/>
              <p14:nvPr/>
            </p14:nvContentPartPr>
            <p14:xfrm>
              <a:off x="7716277" y="4597627"/>
              <a:ext cx="341104" cy="505519"/>
            </p14:xfrm>
          </p:contentPart>
        </mc:Choice>
        <mc:Fallback xmlns="">
          <p:pic>
            <p:nvPicPr>
              <p:cNvPr id="8" name="Entrada de lápiz 7">
                <a:extLst>
                  <a:ext uri="{FF2B5EF4-FFF2-40B4-BE49-F238E27FC236}">
                    <a16:creationId xmlns:a16="http://schemas.microsoft.com/office/drawing/2014/main" id="{F86D2535-5605-1819-913D-14FADAB0FFD8}"/>
                  </a:ext>
                </a:extLst>
              </p:cNvPr>
              <p:cNvPicPr/>
              <p:nvPr/>
            </p:nvPicPr>
            <p:blipFill>
              <a:blip r:embed="rId4"/>
              <a:stretch>
                <a:fillRect/>
              </a:stretch>
            </p:blipFill>
            <p:spPr>
              <a:xfrm>
                <a:off x="7698305" y="4579637"/>
                <a:ext cx="376688" cy="541139"/>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1" name="Entrada de lápiz 10">
                <a:extLst>
                  <a:ext uri="{FF2B5EF4-FFF2-40B4-BE49-F238E27FC236}">
                    <a16:creationId xmlns:a16="http://schemas.microsoft.com/office/drawing/2014/main" id="{43454E5E-CCAE-7992-AABD-B6063895DB8D}"/>
                  </a:ext>
                </a:extLst>
              </p14:cNvPr>
              <p14:cNvContentPartPr/>
              <p14:nvPr/>
            </p14:nvContentPartPr>
            <p14:xfrm>
              <a:off x="7748920" y="5797009"/>
              <a:ext cx="460403" cy="447672"/>
            </p14:xfrm>
          </p:contentPart>
        </mc:Choice>
        <mc:Fallback xmlns="">
          <p:pic>
            <p:nvPicPr>
              <p:cNvPr id="11" name="Entrada de lápiz 10">
                <a:extLst>
                  <a:ext uri="{FF2B5EF4-FFF2-40B4-BE49-F238E27FC236}">
                    <a16:creationId xmlns:a16="http://schemas.microsoft.com/office/drawing/2014/main" id="{43454E5E-CCAE-7992-AABD-B6063895DB8D}"/>
                  </a:ext>
                </a:extLst>
              </p:cNvPr>
              <p:cNvPicPr/>
              <p:nvPr/>
            </p:nvPicPr>
            <p:blipFill>
              <a:blip r:embed="rId6"/>
              <a:stretch>
                <a:fillRect/>
              </a:stretch>
            </p:blipFill>
            <p:spPr>
              <a:xfrm>
                <a:off x="7730936" y="5779030"/>
                <a:ext cx="496012" cy="48327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2" name="Entrada de lápiz 11">
                <a:extLst>
                  <a:ext uri="{FF2B5EF4-FFF2-40B4-BE49-F238E27FC236}">
                    <a16:creationId xmlns:a16="http://schemas.microsoft.com/office/drawing/2014/main" id="{F03C5915-B222-B9BC-1A8F-99B73444483F}"/>
                  </a:ext>
                </a:extLst>
              </p14:cNvPr>
              <p14:cNvContentPartPr/>
              <p14:nvPr/>
            </p14:nvContentPartPr>
            <p14:xfrm>
              <a:off x="10517650" y="4555694"/>
              <a:ext cx="299031" cy="751640"/>
            </p14:xfrm>
          </p:contentPart>
        </mc:Choice>
        <mc:Fallback xmlns="">
          <p:pic>
            <p:nvPicPr>
              <p:cNvPr id="12" name="Entrada de lápiz 11">
                <a:extLst>
                  <a:ext uri="{FF2B5EF4-FFF2-40B4-BE49-F238E27FC236}">
                    <a16:creationId xmlns:a16="http://schemas.microsoft.com/office/drawing/2014/main" id="{F03C5915-B222-B9BC-1A8F-99B73444483F}"/>
                  </a:ext>
                </a:extLst>
              </p:cNvPr>
              <p:cNvPicPr/>
              <p:nvPr/>
            </p:nvPicPr>
            <p:blipFill>
              <a:blip r:embed="rId8"/>
              <a:stretch>
                <a:fillRect/>
              </a:stretch>
            </p:blipFill>
            <p:spPr>
              <a:xfrm>
                <a:off x="10499679" y="4537704"/>
                <a:ext cx="334613" cy="787261"/>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3" name="Entrada de lápiz 12">
                <a:extLst>
                  <a:ext uri="{FF2B5EF4-FFF2-40B4-BE49-F238E27FC236}">
                    <a16:creationId xmlns:a16="http://schemas.microsoft.com/office/drawing/2014/main" id="{185B7882-848C-CEDF-1926-EB6C66F2F17C}"/>
                  </a:ext>
                </a:extLst>
              </p14:cNvPr>
              <p14:cNvContentPartPr/>
              <p14:nvPr/>
            </p14:nvContentPartPr>
            <p14:xfrm>
              <a:off x="10210116" y="5750956"/>
              <a:ext cx="556720" cy="399715"/>
            </p14:xfrm>
          </p:contentPart>
        </mc:Choice>
        <mc:Fallback xmlns="">
          <p:pic>
            <p:nvPicPr>
              <p:cNvPr id="13" name="Entrada de lápiz 12">
                <a:extLst>
                  <a:ext uri="{FF2B5EF4-FFF2-40B4-BE49-F238E27FC236}">
                    <a16:creationId xmlns:a16="http://schemas.microsoft.com/office/drawing/2014/main" id="{185B7882-848C-CEDF-1926-EB6C66F2F17C}"/>
                  </a:ext>
                </a:extLst>
              </p:cNvPr>
              <p:cNvPicPr/>
              <p:nvPr/>
            </p:nvPicPr>
            <p:blipFill>
              <a:blip r:embed="rId10"/>
              <a:stretch>
                <a:fillRect/>
              </a:stretch>
            </p:blipFill>
            <p:spPr>
              <a:xfrm>
                <a:off x="10192122" y="5733327"/>
                <a:ext cx="592347" cy="435333"/>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5" name="Entrada de lápiz 14">
                <a:extLst>
                  <a:ext uri="{FF2B5EF4-FFF2-40B4-BE49-F238E27FC236}">
                    <a16:creationId xmlns:a16="http://schemas.microsoft.com/office/drawing/2014/main" id="{B23F988A-A4B5-E8BF-D5DD-5EDAC3BD3384}"/>
                  </a:ext>
                </a:extLst>
              </p14:cNvPr>
              <p14:cNvContentPartPr/>
              <p14:nvPr/>
            </p14:nvContentPartPr>
            <p14:xfrm>
              <a:off x="6488960" y="5525229"/>
              <a:ext cx="828938" cy="116469"/>
            </p14:xfrm>
          </p:contentPart>
        </mc:Choice>
        <mc:Fallback xmlns="">
          <p:pic>
            <p:nvPicPr>
              <p:cNvPr id="15" name="Entrada de lápiz 14">
                <a:extLst>
                  <a:ext uri="{FF2B5EF4-FFF2-40B4-BE49-F238E27FC236}">
                    <a16:creationId xmlns:a16="http://schemas.microsoft.com/office/drawing/2014/main" id="{B23F988A-A4B5-E8BF-D5DD-5EDAC3BD3384}"/>
                  </a:ext>
                </a:extLst>
              </p:cNvPr>
              <p:cNvPicPr/>
              <p:nvPr/>
            </p:nvPicPr>
            <p:blipFill>
              <a:blip r:embed="rId12"/>
              <a:stretch>
                <a:fillRect/>
              </a:stretch>
            </p:blipFill>
            <p:spPr>
              <a:xfrm>
                <a:off x="6470971" y="5507669"/>
                <a:ext cx="864556" cy="151947"/>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6" name="Entrada de lápiz 15">
                <a:extLst>
                  <a:ext uri="{FF2B5EF4-FFF2-40B4-BE49-F238E27FC236}">
                    <a16:creationId xmlns:a16="http://schemas.microsoft.com/office/drawing/2014/main" id="{0C056A8A-7E18-2BCB-1AF4-3B5CBE51C885}"/>
                  </a:ext>
                </a:extLst>
              </p14:cNvPr>
              <p14:cNvContentPartPr/>
              <p14:nvPr/>
            </p14:nvContentPartPr>
            <p14:xfrm>
              <a:off x="7365430" y="5489475"/>
              <a:ext cx="267692" cy="246420"/>
            </p14:xfrm>
          </p:contentPart>
        </mc:Choice>
        <mc:Fallback xmlns="">
          <p:pic>
            <p:nvPicPr>
              <p:cNvPr id="16" name="Entrada de lápiz 15">
                <a:extLst>
                  <a:ext uri="{FF2B5EF4-FFF2-40B4-BE49-F238E27FC236}">
                    <a16:creationId xmlns:a16="http://schemas.microsoft.com/office/drawing/2014/main" id="{0C056A8A-7E18-2BCB-1AF4-3B5CBE51C885}"/>
                  </a:ext>
                </a:extLst>
              </p:cNvPr>
              <p:cNvPicPr/>
              <p:nvPr/>
            </p:nvPicPr>
            <p:blipFill>
              <a:blip r:embed="rId14"/>
              <a:stretch>
                <a:fillRect/>
              </a:stretch>
            </p:blipFill>
            <p:spPr>
              <a:xfrm>
                <a:off x="7347464" y="5471514"/>
                <a:ext cx="303264" cy="281623"/>
              </a:xfrm>
              <a:prstGeom prst="rect">
                <a:avLst/>
              </a:prstGeom>
            </p:spPr>
          </p:pic>
        </mc:Fallback>
      </mc:AlternateContent>
    </p:spTree>
    <p:extLst>
      <p:ext uri="{BB962C8B-B14F-4D97-AF65-F5344CB8AC3E}">
        <p14:creationId xmlns:p14="http://schemas.microsoft.com/office/powerpoint/2010/main" val="298597296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32C76F-7668-E3E3-31D0-F02B8C53F0BB}"/>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7C6ECCAF-DFF6-B568-38A1-4946A70DE218}"/>
              </a:ext>
            </a:extLst>
          </p:cNvPr>
          <p:cNvSpPr>
            <a:spLocks noGrp="1"/>
          </p:cNvSpPr>
          <p:nvPr>
            <p:ph type="title"/>
          </p:nvPr>
        </p:nvSpPr>
        <p:spPr/>
        <p:txBody>
          <a:bodyPr/>
          <a:lstStyle/>
          <a:p>
            <a:r>
              <a:rPr lang="es-ES" sz="3550" dirty="0" err="1"/>
              <a:t>Create</a:t>
            </a:r>
            <a:r>
              <a:rPr lang="es-ES" sz="3550" dirty="0"/>
              <a:t> </a:t>
            </a:r>
            <a:r>
              <a:rPr lang="es-ES" sz="3550" dirty="0" err="1"/>
              <a:t>Agent</a:t>
            </a:r>
            <a:r>
              <a:rPr lang="es-ES" sz="3550" dirty="0"/>
              <a:t>: </a:t>
            </a:r>
            <a:r>
              <a:rPr lang="es-ES" sz="3550" dirty="0" err="1"/>
              <a:t>Retrieve</a:t>
            </a:r>
            <a:endParaRPr lang="es-ES" sz="3550" dirty="0" err="1">
              <a:cs typeface="Arial"/>
            </a:endParaRPr>
          </a:p>
        </p:txBody>
      </p:sp>
      <p:sp>
        <p:nvSpPr>
          <p:cNvPr id="9" name="TextBox 4">
            <a:extLst>
              <a:ext uri="{FF2B5EF4-FFF2-40B4-BE49-F238E27FC236}">
                <a16:creationId xmlns:a16="http://schemas.microsoft.com/office/drawing/2014/main" id="{3032DF71-673A-298B-54B0-1CD0A54C9584}"/>
              </a:ext>
            </a:extLst>
          </p:cNvPr>
          <p:cNvSpPr txBox="1"/>
          <p:nvPr/>
        </p:nvSpPr>
        <p:spPr>
          <a:xfrm>
            <a:off x="610353" y="1170818"/>
            <a:ext cx="11320275" cy="1231106"/>
          </a:xfrm>
          <a:prstGeom prst="rect">
            <a:avLst/>
          </a:prstGeom>
          <a:noFill/>
        </p:spPr>
        <p:txBody>
          <a:bodyPr wrap="square" lIns="91440" tIns="45720" rIns="91440" bIns="45720" rtlCol="0" anchor="t">
            <a:spAutoFit/>
          </a:bodyPr>
          <a:lstStyle/>
          <a:p>
            <a:r>
              <a:rPr lang="en-US" b="1" dirty="0">
                <a:latin typeface="CiscoSansTT ExtraLight"/>
                <a:ea typeface="ＭＳ Ｐゴシック"/>
                <a:cs typeface="Arial"/>
              </a:rPr>
              <a:t>Every retrieve node MUST have a dataset.</a:t>
            </a:r>
            <a:endParaRPr lang="en-US" b="1" dirty="0">
              <a:latin typeface="CiscoSansTT ExtraLight"/>
              <a:cs typeface="Arial"/>
            </a:endParaRPr>
          </a:p>
          <a:p>
            <a:endParaRPr lang="en-US" b="1" dirty="0">
              <a:latin typeface="CiscoSansTT ExtraLight"/>
              <a:cs typeface="Arial"/>
            </a:endParaRPr>
          </a:p>
          <a:p>
            <a:r>
              <a:rPr lang="en-US" b="1" dirty="0">
                <a:latin typeface="CiscoSansTT ExtraLight"/>
                <a:ea typeface="ＭＳ Ｐゴシック"/>
                <a:cs typeface="Arial"/>
              </a:rPr>
              <a:t>WITHOUT DATASET YOU DON’T HAVE KNOWLEDGE BASE! </a:t>
            </a:r>
            <a:endParaRPr lang="en-US" b="1" dirty="0">
              <a:latin typeface="CiscoSansTT ExtraLight"/>
              <a:cs typeface="Arial"/>
            </a:endParaRPr>
          </a:p>
          <a:p>
            <a:endParaRPr lang="en-US" sz="2000">
              <a:latin typeface="CiscoSansTT Light"/>
              <a:cs typeface="Arial"/>
            </a:endParaRPr>
          </a:p>
        </p:txBody>
      </p:sp>
    </p:spTree>
    <p:extLst>
      <p:ext uri="{BB962C8B-B14F-4D97-AF65-F5344CB8AC3E}">
        <p14:creationId xmlns:p14="http://schemas.microsoft.com/office/powerpoint/2010/main" val="219854050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283972-2469-8594-7368-5CB92197FF54}"/>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6BCEE6DB-E9B0-E6C5-25D4-D7623F29F0D9}"/>
              </a:ext>
            </a:extLst>
          </p:cNvPr>
          <p:cNvSpPr>
            <a:spLocks noGrp="1"/>
          </p:cNvSpPr>
          <p:nvPr>
            <p:ph type="title"/>
          </p:nvPr>
        </p:nvSpPr>
        <p:spPr/>
        <p:txBody>
          <a:bodyPr/>
          <a:lstStyle/>
          <a:p>
            <a:r>
              <a:rPr lang="es-ES" sz="3550" dirty="0" err="1"/>
              <a:t>Create</a:t>
            </a:r>
            <a:r>
              <a:rPr lang="es-ES" sz="3550" dirty="0"/>
              <a:t> </a:t>
            </a:r>
            <a:r>
              <a:rPr lang="es-ES" sz="3550" dirty="0" err="1"/>
              <a:t>Agent</a:t>
            </a:r>
            <a:r>
              <a:rPr lang="es-ES" sz="3550" dirty="0"/>
              <a:t>: </a:t>
            </a:r>
            <a:r>
              <a:rPr lang="es-ES" sz="3550" dirty="0" err="1"/>
              <a:t>Retrieve</a:t>
            </a:r>
            <a:endParaRPr lang="es-ES" sz="3550" dirty="0" err="1">
              <a:cs typeface="Arial"/>
            </a:endParaRPr>
          </a:p>
        </p:txBody>
      </p:sp>
      <p:sp>
        <p:nvSpPr>
          <p:cNvPr id="9" name="TextBox 4">
            <a:extLst>
              <a:ext uri="{FF2B5EF4-FFF2-40B4-BE49-F238E27FC236}">
                <a16:creationId xmlns:a16="http://schemas.microsoft.com/office/drawing/2014/main" id="{9C6BFFDD-74BC-B201-31FA-C10AA1F06C95}"/>
              </a:ext>
            </a:extLst>
          </p:cNvPr>
          <p:cNvSpPr txBox="1"/>
          <p:nvPr/>
        </p:nvSpPr>
        <p:spPr>
          <a:xfrm>
            <a:off x="610353" y="1170818"/>
            <a:ext cx="11320275" cy="5386090"/>
          </a:xfrm>
          <a:prstGeom prst="rect">
            <a:avLst/>
          </a:prstGeom>
          <a:noFill/>
        </p:spPr>
        <p:txBody>
          <a:bodyPr wrap="square" lIns="91440" tIns="45720" rIns="91440" bIns="45720" rtlCol="0" anchor="t">
            <a:spAutoFit/>
          </a:bodyPr>
          <a:lstStyle/>
          <a:p>
            <a:r>
              <a:rPr lang="en-US" b="1" dirty="0">
                <a:latin typeface="CiscoSansTT ExtraLight"/>
                <a:ea typeface="ＭＳ Ｐゴシック"/>
                <a:cs typeface="Arial"/>
              </a:rPr>
              <a:t>If you scroll down you will see that </a:t>
            </a:r>
            <a:r>
              <a:rPr lang="en-US" b="1" dirty="0" err="1">
                <a:latin typeface="CiscoSansTT ExtraLight"/>
                <a:ea typeface="ＭＳ Ｐゴシック"/>
                <a:cs typeface="Arial"/>
              </a:rPr>
              <a:t>RagFlow</a:t>
            </a:r>
            <a:r>
              <a:rPr lang="en-US" b="1" dirty="0">
                <a:latin typeface="CiscoSansTT ExtraLight"/>
                <a:ea typeface="ＭＳ Ｐゴシック"/>
                <a:cs typeface="Arial"/>
              </a:rPr>
              <a:t> also let us experiment with this variables:</a:t>
            </a:r>
            <a:br>
              <a:rPr lang="en-US" b="1" dirty="0">
                <a:latin typeface="CiscoSansTT ExtraLight"/>
                <a:ea typeface="ＭＳ Ｐゴシック"/>
                <a:cs typeface="Arial"/>
              </a:rPr>
            </a:br>
            <a:br>
              <a:rPr lang="en-US" b="1" dirty="0">
                <a:latin typeface="CiscoSansTT ExtraLight"/>
                <a:ea typeface="ＭＳ Ｐゴシック"/>
                <a:cs typeface="Arial"/>
              </a:rPr>
            </a:br>
            <a:r>
              <a:rPr lang="en-US" b="1" dirty="0">
                <a:latin typeface="CiscoSansTT ExtraLight"/>
                <a:ea typeface="ＭＳ Ｐゴシック"/>
                <a:cs typeface="Arial"/>
              </a:rPr>
              <a:t>Similarity Threshold</a:t>
            </a:r>
          </a:p>
          <a:p>
            <a:r>
              <a:rPr lang="en-US" dirty="0">
                <a:latin typeface="CiscoSansTT ExtraLight"/>
                <a:ea typeface="ＭＳ Ｐゴシック"/>
                <a:cs typeface="CiscoSansTT ExtraLight"/>
              </a:rPr>
              <a:t>Sets the minimum score (0.2 = 20%) for chunks to be retrieved from your knowledge base. Acts as a quality filter: higher values give fewer but more precise results, lower values retrieve more chunks but potentially less relevant ones. </a:t>
            </a:r>
            <a:endParaRPr lang="en-US" dirty="0">
              <a:ea typeface="ＭＳ Ｐゴシック"/>
            </a:endParaRPr>
          </a:p>
          <a:p>
            <a:endParaRPr lang="en-US" b="1" dirty="0">
              <a:latin typeface="CiscoSansTT ExtraLight"/>
              <a:ea typeface="ＭＳ Ｐゴシック"/>
              <a:cs typeface="CiscoSansTT ExtraLight"/>
            </a:endParaRPr>
          </a:p>
          <a:p>
            <a:r>
              <a:rPr lang="en-US" b="1" dirty="0">
                <a:latin typeface="CiscoSansTT ExtraLight"/>
                <a:ea typeface="ＭＳ Ｐゴシック"/>
                <a:cs typeface="CiscoSansTT ExtraLight"/>
              </a:rPr>
              <a:t>Keyword Similarity Weight</a:t>
            </a:r>
            <a:endParaRPr lang="en-US" dirty="0">
              <a:ea typeface="ＭＳ Ｐゴシック"/>
            </a:endParaRPr>
          </a:p>
          <a:p>
            <a:r>
              <a:rPr lang="en-US" dirty="0">
                <a:latin typeface="CiscoSansTT ExtraLight"/>
                <a:ea typeface="ＭＳ Ｐゴシック"/>
                <a:cs typeface="CiscoSansTT ExtraLight"/>
              </a:rPr>
              <a:t>Controls the balance in hybrid search between exact keyword matching (70%) versus semantic/contextual understanding (30%). Higher weight prioritizes literal term matches; lower weight emphasizes conceptual meaning and synonyms. </a:t>
            </a:r>
            <a:endParaRPr lang="en-US" dirty="0">
              <a:ea typeface="ＭＳ Ｐゴシック"/>
            </a:endParaRPr>
          </a:p>
          <a:p>
            <a:endParaRPr lang="en-US" b="1" dirty="0">
              <a:latin typeface="CiscoSansTT ExtraLight"/>
              <a:ea typeface="ＭＳ Ｐゴシック"/>
              <a:cs typeface="CiscoSansTT ExtraLight"/>
            </a:endParaRPr>
          </a:p>
          <a:p>
            <a:r>
              <a:rPr lang="en-US" b="1" dirty="0">
                <a:latin typeface="CiscoSansTT ExtraLight"/>
                <a:ea typeface="ＭＳ Ｐゴシック"/>
                <a:cs typeface="CiscoSansTT ExtraLight"/>
              </a:rPr>
              <a:t>Top N</a:t>
            </a:r>
            <a:endParaRPr lang="en-US" dirty="0">
              <a:ea typeface="ＭＳ Ｐゴシック"/>
            </a:endParaRPr>
          </a:p>
          <a:p>
            <a:r>
              <a:rPr lang="en-US" dirty="0">
                <a:latin typeface="CiscoSansTT ExtraLight"/>
                <a:ea typeface="ＭＳ Ｐゴシック"/>
                <a:cs typeface="CiscoSansTT ExtraLight"/>
              </a:rPr>
              <a:t>Limits the maximum number of best-matching chunks (8) that get fed to the LLM for generating responses. Helps control API costs, response speed, and prevents context overload even if more chunks pass the similarity threshold.</a:t>
            </a:r>
            <a:endParaRPr lang="en-US" dirty="0">
              <a:ea typeface="ＭＳ Ｐゴシック"/>
            </a:endParaRPr>
          </a:p>
          <a:p>
            <a:br>
              <a:rPr lang="en-US" dirty="0"/>
            </a:br>
            <a:endParaRPr lang="en-US" dirty="0"/>
          </a:p>
          <a:p>
            <a:endParaRPr lang="en-US" sz="2000">
              <a:latin typeface="CiscoSansTT Light"/>
              <a:cs typeface="Arial"/>
            </a:endParaRPr>
          </a:p>
        </p:txBody>
      </p:sp>
    </p:spTree>
    <p:extLst>
      <p:ext uri="{BB962C8B-B14F-4D97-AF65-F5344CB8AC3E}">
        <p14:creationId xmlns:p14="http://schemas.microsoft.com/office/powerpoint/2010/main" val="262629581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025162-0E56-9974-2169-387472EE832E}"/>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6D91DF99-6674-23EE-45AD-C4BF2797EAC7}"/>
              </a:ext>
            </a:extLst>
          </p:cNvPr>
          <p:cNvSpPr>
            <a:spLocks noGrp="1"/>
          </p:cNvSpPr>
          <p:nvPr>
            <p:ph type="title"/>
          </p:nvPr>
        </p:nvSpPr>
        <p:spPr/>
        <p:txBody>
          <a:bodyPr/>
          <a:lstStyle/>
          <a:p>
            <a:r>
              <a:rPr lang="es-ES" sz="3550" dirty="0" err="1"/>
              <a:t>Create</a:t>
            </a:r>
            <a:r>
              <a:rPr lang="es-ES" sz="3550" dirty="0"/>
              <a:t> </a:t>
            </a:r>
            <a:r>
              <a:rPr lang="es-ES" sz="3550" dirty="0" err="1"/>
              <a:t>Agent</a:t>
            </a:r>
            <a:r>
              <a:rPr lang="es-ES" sz="3550" dirty="0"/>
              <a:t>: </a:t>
            </a:r>
            <a:r>
              <a:rPr lang="es-ES" sz="3550" dirty="0" err="1"/>
              <a:t>Retrieve</a:t>
            </a:r>
            <a:endParaRPr lang="es-ES" sz="3550" dirty="0" err="1">
              <a:cs typeface="Arial"/>
            </a:endParaRPr>
          </a:p>
        </p:txBody>
      </p:sp>
      <p:sp>
        <p:nvSpPr>
          <p:cNvPr id="9" name="TextBox 4">
            <a:extLst>
              <a:ext uri="{FF2B5EF4-FFF2-40B4-BE49-F238E27FC236}">
                <a16:creationId xmlns:a16="http://schemas.microsoft.com/office/drawing/2014/main" id="{5690B06F-31C7-6BA7-D643-5E9A4855165B}"/>
              </a:ext>
            </a:extLst>
          </p:cNvPr>
          <p:cNvSpPr txBox="1"/>
          <p:nvPr/>
        </p:nvSpPr>
        <p:spPr>
          <a:xfrm>
            <a:off x="610353" y="1170818"/>
            <a:ext cx="11320275" cy="1231106"/>
          </a:xfrm>
          <a:prstGeom prst="rect">
            <a:avLst/>
          </a:prstGeom>
          <a:noFill/>
        </p:spPr>
        <p:txBody>
          <a:bodyPr wrap="square" lIns="91440" tIns="45720" rIns="91440" bIns="45720" rtlCol="0" anchor="t">
            <a:spAutoFit/>
          </a:bodyPr>
          <a:lstStyle/>
          <a:p>
            <a:r>
              <a:rPr lang="en-US" b="1" dirty="0">
                <a:latin typeface="CiscoSansTT ExtraLight"/>
                <a:ea typeface="ＭＳ Ｐゴシック"/>
                <a:cs typeface="Arial"/>
              </a:rPr>
              <a:t>I will leave them like this:</a:t>
            </a:r>
            <a:endParaRPr lang="en-US" b="1" dirty="0">
              <a:latin typeface="CiscoSansTT ExtraLight"/>
              <a:cs typeface="Arial"/>
            </a:endParaRPr>
          </a:p>
          <a:p>
            <a:br>
              <a:rPr lang="en-US" dirty="0"/>
            </a:br>
            <a:endParaRPr lang="en-US" dirty="0"/>
          </a:p>
          <a:p>
            <a:endParaRPr lang="en-US" sz="2000">
              <a:latin typeface="CiscoSansTT Light"/>
              <a:cs typeface="Arial"/>
            </a:endParaRPr>
          </a:p>
        </p:txBody>
      </p:sp>
      <p:pic>
        <p:nvPicPr>
          <p:cNvPr id="4" name="Imagen 3" descr="Captura de pantalla de un celular&#10;&#10;El contenido generado por IA puede ser incorrecto.">
            <a:extLst>
              <a:ext uri="{FF2B5EF4-FFF2-40B4-BE49-F238E27FC236}">
                <a16:creationId xmlns:a16="http://schemas.microsoft.com/office/drawing/2014/main" id="{280F423E-766C-951A-C0AF-DEA0FB8F6D25}"/>
              </a:ext>
            </a:extLst>
          </p:cNvPr>
          <p:cNvPicPr>
            <a:picLocks noChangeAspect="1"/>
          </p:cNvPicPr>
          <p:nvPr/>
        </p:nvPicPr>
        <p:blipFill>
          <a:blip r:embed="rId2"/>
          <a:stretch>
            <a:fillRect/>
          </a:stretch>
        </p:blipFill>
        <p:spPr>
          <a:xfrm>
            <a:off x="5374591" y="1418172"/>
            <a:ext cx="5673624" cy="3923400"/>
          </a:xfrm>
          <a:prstGeom prst="rect">
            <a:avLst/>
          </a:prstGeom>
        </p:spPr>
      </p:pic>
    </p:spTree>
    <p:extLst>
      <p:ext uri="{BB962C8B-B14F-4D97-AF65-F5344CB8AC3E}">
        <p14:creationId xmlns:p14="http://schemas.microsoft.com/office/powerpoint/2010/main" val="61549020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57928E-47A8-4A46-4646-C5D9A4FA6E16}"/>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4A550E00-DB21-D602-0019-724321191507}"/>
              </a:ext>
            </a:extLst>
          </p:cNvPr>
          <p:cNvSpPr>
            <a:spLocks noGrp="1"/>
          </p:cNvSpPr>
          <p:nvPr>
            <p:ph type="title"/>
          </p:nvPr>
        </p:nvSpPr>
        <p:spPr>
          <a:xfrm>
            <a:off x="609440" y="167757"/>
            <a:ext cx="10969943" cy="685800"/>
          </a:xfrm>
        </p:spPr>
        <p:txBody>
          <a:bodyPr/>
          <a:lstStyle/>
          <a:p>
            <a:r>
              <a:rPr lang="es-ES" sz="3550" dirty="0" err="1"/>
              <a:t>Create</a:t>
            </a:r>
            <a:r>
              <a:rPr lang="es-ES" sz="3550" dirty="0"/>
              <a:t> </a:t>
            </a:r>
            <a:r>
              <a:rPr lang="es-ES" sz="3550" dirty="0" err="1"/>
              <a:t>Agent</a:t>
            </a:r>
            <a:r>
              <a:rPr lang="es-ES" sz="3550" dirty="0"/>
              <a:t>: LLM</a:t>
            </a:r>
            <a:endParaRPr lang="es-ES" sz="3550" dirty="0" err="1">
              <a:cs typeface="Arial"/>
            </a:endParaRPr>
          </a:p>
        </p:txBody>
      </p:sp>
      <p:sp>
        <p:nvSpPr>
          <p:cNvPr id="6" name="TextBox 4">
            <a:extLst>
              <a:ext uri="{FF2B5EF4-FFF2-40B4-BE49-F238E27FC236}">
                <a16:creationId xmlns:a16="http://schemas.microsoft.com/office/drawing/2014/main" id="{241453FA-D8E3-E5DC-64FE-23943AB80C65}"/>
              </a:ext>
            </a:extLst>
          </p:cNvPr>
          <p:cNvSpPr txBox="1"/>
          <p:nvPr/>
        </p:nvSpPr>
        <p:spPr>
          <a:xfrm>
            <a:off x="610353" y="829630"/>
            <a:ext cx="11320275" cy="1200329"/>
          </a:xfrm>
          <a:prstGeom prst="rect">
            <a:avLst/>
          </a:prstGeom>
          <a:noFill/>
        </p:spPr>
        <p:txBody>
          <a:bodyPr wrap="square" lIns="91440" tIns="45720" rIns="91440" bIns="45720" rtlCol="0" anchor="t">
            <a:spAutoFit/>
          </a:bodyPr>
          <a:lstStyle/>
          <a:p>
            <a:r>
              <a:rPr lang="en-US" b="1" dirty="0">
                <a:latin typeface="CiscoSansTT ExtraLight"/>
                <a:ea typeface="ＭＳ Ｐゴシック"/>
                <a:cs typeface="Arial"/>
              </a:rPr>
              <a:t>As a 3rd node, we will integrate the LLM section. </a:t>
            </a:r>
          </a:p>
          <a:p>
            <a:r>
              <a:rPr lang="en-US" b="1" dirty="0">
                <a:latin typeface="CiscoSansTT ExtraLight"/>
                <a:ea typeface="ＭＳ Ｐゴシック"/>
                <a:cs typeface="Arial"/>
              </a:rPr>
              <a:t>It will be in charge of answer to our questions based on the text in the best way possible.</a:t>
            </a:r>
            <a:br>
              <a:rPr lang="en-US" b="1" dirty="0">
                <a:latin typeface="CiscoSansTT ExtraLight"/>
                <a:ea typeface="ＭＳ Ｐゴシック"/>
                <a:cs typeface="Arial"/>
              </a:rPr>
            </a:br>
            <a:r>
              <a:rPr lang="en-US" b="1" dirty="0">
                <a:latin typeface="CiscoSansTT ExtraLight"/>
                <a:ea typeface="ＭＳ Ｐゴシック"/>
                <a:cs typeface="Arial"/>
              </a:rPr>
              <a:t>You could choose any of the model that </a:t>
            </a:r>
            <a:r>
              <a:rPr lang="en-US" b="1" dirty="0" err="1">
                <a:latin typeface="CiscoSansTT ExtraLight"/>
                <a:ea typeface="ＭＳ Ｐゴシック"/>
                <a:cs typeface="Arial"/>
              </a:rPr>
              <a:t>groq</a:t>
            </a:r>
            <a:r>
              <a:rPr lang="en-US" b="1" dirty="0">
                <a:latin typeface="CiscoSansTT ExtraLight"/>
                <a:ea typeface="ＭＳ Ｐゴシック"/>
                <a:cs typeface="Arial"/>
              </a:rPr>
              <a:t> provide us for free in the list, but in this case we will use llama 3.1-8b-instant</a:t>
            </a:r>
            <a:endParaRPr lang="en-US" b="1" dirty="0">
              <a:latin typeface="CiscoSansTT ExtraLight"/>
              <a:cs typeface="Arial"/>
            </a:endParaRPr>
          </a:p>
        </p:txBody>
      </p:sp>
      <p:pic>
        <p:nvPicPr>
          <p:cNvPr id="8" name="Imagen 7" descr="Interfaz de usuario gráfica, Aplicación&#10;&#10;El contenido generado por IA puede ser incorrecto.">
            <a:extLst>
              <a:ext uri="{FF2B5EF4-FFF2-40B4-BE49-F238E27FC236}">
                <a16:creationId xmlns:a16="http://schemas.microsoft.com/office/drawing/2014/main" id="{455E221F-AFF6-E493-6D11-04FE2FB03D77}"/>
              </a:ext>
            </a:extLst>
          </p:cNvPr>
          <p:cNvPicPr>
            <a:picLocks noChangeAspect="1"/>
          </p:cNvPicPr>
          <p:nvPr/>
        </p:nvPicPr>
        <p:blipFill>
          <a:blip r:embed="rId2"/>
          <a:stretch>
            <a:fillRect/>
          </a:stretch>
        </p:blipFill>
        <p:spPr>
          <a:xfrm>
            <a:off x="1281037" y="2004373"/>
            <a:ext cx="9592412" cy="4089643"/>
          </a:xfrm>
          <a:prstGeom prst="rect">
            <a:avLst/>
          </a:prstGeom>
        </p:spPr>
      </p:pic>
      <mc:AlternateContent xmlns:mc="http://schemas.openxmlformats.org/markup-compatibility/2006" xmlns:p14="http://schemas.microsoft.com/office/powerpoint/2010/main">
        <mc:Choice Requires="p14">
          <p:contentPart p14:bwMode="auto" r:id="rId3">
            <p14:nvContentPartPr>
              <p14:cNvPr id="10" name="Entrada de lápiz 9">
                <a:extLst>
                  <a:ext uri="{FF2B5EF4-FFF2-40B4-BE49-F238E27FC236}">
                    <a16:creationId xmlns:a16="http://schemas.microsoft.com/office/drawing/2014/main" id="{5866B059-B1A2-EAD8-B16D-0609280BA589}"/>
                  </a:ext>
                </a:extLst>
              </p14:cNvPr>
              <p14:cNvContentPartPr/>
              <p14:nvPr/>
            </p14:nvContentPartPr>
            <p14:xfrm>
              <a:off x="6395359" y="3065464"/>
              <a:ext cx="1294001" cy="240522"/>
            </p14:xfrm>
          </p:contentPart>
        </mc:Choice>
        <mc:Fallback xmlns="">
          <p:pic>
            <p:nvPicPr>
              <p:cNvPr id="10" name="Entrada de lápiz 9">
                <a:extLst>
                  <a:ext uri="{FF2B5EF4-FFF2-40B4-BE49-F238E27FC236}">
                    <a16:creationId xmlns:a16="http://schemas.microsoft.com/office/drawing/2014/main" id="{5866B059-B1A2-EAD8-B16D-0609280BA589}"/>
                  </a:ext>
                </a:extLst>
              </p:cNvPr>
              <p:cNvPicPr/>
              <p:nvPr/>
            </p:nvPicPr>
            <p:blipFill>
              <a:blip r:embed="rId4"/>
              <a:stretch>
                <a:fillRect/>
              </a:stretch>
            </p:blipFill>
            <p:spPr>
              <a:xfrm>
                <a:off x="6377362" y="3047488"/>
                <a:ext cx="1329636" cy="276115"/>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1" name="Entrada de lápiz 10">
                <a:extLst>
                  <a:ext uri="{FF2B5EF4-FFF2-40B4-BE49-F238E27FC236}">
                    <a16:creationId xmlns:a16="http://schemas.microsoft.com/office/drawing/2014/main" id="{1E8E56CB-BDA7-3EC0-CED1-9A4884D92ED4}"/>
                  </a:ext>
                </a:extLst>
              </p14:cNvPr>
              <p14:cNvContentPartPr/>
              <p14:nvPr/>
            </p14:nvContentPartPr>
            <p14:xfrm>
              <a:off x="7626833" y="2936945"/>
              <a:ext cx="162497" cy="188145"/>
            </p14:xfrm>
          </p:contentPart>
        </mc:Choice>
        <mc:Fallback xmlns="">
          <p:pic>
            <p:nvPicPr>
              <p:cNvPr id="11" name="Entrada de lápiz 10">
                <a:extLst>
                  <a:ext uri="{FF2B5EF4-FFF2-40B4-BE49-F238E27FC236}">
                    <a16:creationId xmlns:a16="http://schemas.microsoft.com/office/drawing/2014/main" id="{1E8E56CB-BDA7-3EC0-CED1-9A4884D92ED4}"/>
                  </a:ext>
                </a:extLst>
              </p:cNvPr>
              <p:cNvPicPr/>
              <p:nvPr/>
            </p:nvPicPr>
            <p:blipFill>
              <a:blip r:embed="rId6"/>
              <a:stretch>
                <a:fillRect/>
              </a:stretch>
            </p:blipFill>
            <p:spPr>
              <a:xfrm>
                <a:off x="7608858" y="2919351"/>
                <a:ext cx="198088" cy="223691"/>
              </a:xfrm>
              <a:prstGeom prst="rect">
                <a:avLst/>
              </a:prstGeom>
            </p:spPr>
          </p:pic>
        </mc:Fallback>
      </mc:AlternateContent>
    </p:spTree>
    <p:extLst>
      <p:ext uri="{BB962C8B-B14F-4D97-AF65-F5344CB8AC3E}">
        <p14:creationId xmlns:p14="http://schemas.microsoft.com/office/powerpoint/2010/main" val="188216649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46B656-A689-AA5E-879F-AD9F4F652182}"/>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246EDDC7-B741-4FC0-176C-710D08174F04}"/>
              </a:ext>
            </a:extLst>
          </p:cNvPr>
          <p:cNvSpPr>
            <a:spLocks noGrp="1"/>
          </p:cNvSpPr>
          <p:nvPr>
            <p:ph type="title"/>
          </p:nvPr>
        </p:nvSpPr>
        <p:spPr>
          <a:xfrm>
            <a:off x="609440" y="167757"/>
            <a:ext cx="10969943" cy="685800"/>
          </a:xfrm>
        </p:spPr>
        <p:txBody>
          <a:bodyPr/>
          <a:lstStyle/>
          <a:p>
            <a:r>
              <a:rPr lang="es-ES" sz="3550" dirty="0" err="1"/>
              <a:t>Create</a:t>
            </a:r>
            <a:r>
              <a:rPr lang="es-ES" sz="3550" dirty="0"/>
              <a:t> </a:t>
            </a:r>
            <a:r>
              <a:rPr lang="es-ES" sz="3550" dirty="0" err="1"/>
              <a:t>Agent</a:t>
            </a:r>
            <a:r>
              <a:rPr lang="es-ES" sz="3550" dirty="0"/>
              <a:t>: LLM</a:t>
            </a:r>
            <a:endParaRPr lang="es-ES" sz="3550" dirty="0" err="1">
              <a:cs typeface="Arial"/>
            </a:endParaRPr>
          </a:p>
        </p:txBody>
      </p:sp>
      <p:sp>
        <p:nvSpPr>
          <p:cNvPr id="6" name="TextBox 4">
            <a:extLst>
              <a:ext uri="{FF2B5EF4-FFF2-40B4-BE49-F238E27FC236}">
                <a16:creationId xmlns:a16="http://schemas.microsoft.com/office/drawing/2014/main" id="{ED4F9282-CAB3-FDF9-9514-E52BBF6C01B8}"/>
              </a:ext>
            </a:extLst>
          </p:cNvPr>
          <p:cNvSpPr txBox="1"/>
          <p:nvPr/>
        </p:nvSpPr>
        <p:spPr>
          <a:xfrm>
            <a:off x="610353" y="829630"/>
            <a:ext cx="11320275" cy="646331"/>
          </a:xfrm>
          <a:prstGeom prst="rect">
            <a:avLst/>
          </a:prstGeom>
          <a:noFill/>
        </p:spPr>
        <p:txBody>
          <a:bodyPr wrap="square" lIns="91440" tIns="45720" rIns="91440" bIns="45720" rtlCol="0" anchor="t">
            <a:spAutoFit/>
          </a:bodyPr>
          <a:lstStyle/>
          <a:p>
            <a:r>
              <a:rPr lang="en-US" b="1" dirty="0">
                <a:latin typeface="CiscoSansTT ExtraLight"/>
                <a:ea typeface="ＭＳ Ｐゴシック"/>
                <a:cs typeface="Arial"/>
              </a:rPr>
              <a:t>When you select the model, you could also experiment with this variables, in this case, </a:t>
            </a:r>
            <a:r>
              <a:rPr lang="en-US" b="1" dirty="0" err="1">
                <a:latin typeface="CiscoSansTT ExtraLight"/>
                <a:ea typeface="ＭＳ Ｐゴシック"/>
                <a:cs typeface="Arial"/>
              </a:rPr>
              <a:t>RAGFlow</a:t>
            </a:r>
            <a:r>
              <a:rPr lang="en-US" b="1" dirty="0">
                <a:latin typeface="CiscoSansTT ExtraLight"/>
                <a:ea typeface="ＭＳ Ｐゴシック"/>
                <a:cs typeface="Arial"/>
              </a:rPr>
              <a:t> offers some pre-configs, in this case I will use the Precise one</a:t>
            </a:r>
            <a:endParaRPr lang="es-ES" dirty="0"/>
          </a:p>
        </p:txBody>
      </p:sp>
      <p:pic>
        <p:nvPicPr>
          <p:cNvPr id="14" name="Imagen 13" descr="Captura de pantalla de un celular&#10;&#10;El contenido generado por IA puede ser incorrecto.">
            <a:extLst>
              <a:ext uri="{FF2B5EF4-FFF2-40B4-BE49-F238E27FC236}">
                <a16:creationId xmlns:a16="http://schemas.microsoft.com/office/drawing/2014/main" id="{B6C4875D-941C-32F2-55DD-6049274FE30C}"/>
              </a:ext>
            </a:extLst>
          </p:cNvPr>
          <p:cNvPicPr>
            <a:picLocks noChangeAspect="1"/>
          </p:cNvPicPr>
          <p:nvPr/>
        </p:nvPicPr>
        <p:blipFill>
          <a:blip r:embed="rId2"/>
          <a:stretch>
            <a:fillRect/>
          </a:stretch>
        </p:blipFill>
        <p:spPr>
          <a:xfrm>
            <a:off x="3319239" y="1474923"/>
            <a:ext cx="5428734" cy="5189867"/>
          </a:xfrm>
          <a:prstGeom prst="rect">
            <a:avLst/>
          </a:prstGeom>
        </p:spPr>
      </p:pic>
      <mc:AlternateContent xmlns:mc="http://schemas.openxmlformats.org/markup-compatibility/2006" xmlns:p14="http://schemas.microsoft.com/office/powerpoint/2010/main">
        <mc:Choice Requires="p14">
          <p:contentPart p14:bwMode="auto" r:id="rId3">
            <p14:nvContentPartPr>
              <p14:cNvPr id="18" name="Entrada de lápiz 17">
                <a:extLst>
                  <a:ext uri="{FF2B5EF4-FFF2-40B4-BE49-F238E27FC236}">
                    <a16:creationId xmlns:a16="http://schemas.microsoft.com/office/drawing/2014/main" id="{71EBD98E-0086-8949-6209-C4D8A1DE5EA1}"/>
                  </a:ext>
                </a:extLst>
              </p14:cNvPr>
              <p14:cNvContentPartPr/>
              <p14:nvPr/>
            </p14:nvContentPartPr>
            <p14:xfrm>
              <a:off x="5355059" y="2072649"/>
              <a:ext cx="841743" cy="310735"/>
            </p14:xfrm>
          </p:contentPart>
        </mc:Choice>
        <mc:Fallback xmlns="">
          <p:pic>
            <p:nvPicPr>
              <p:cNvPr id="18" name="Entrada de lápiz 17">
                <a:extLst>
                  <a:ext uri="{FF2B5EF4-FFF2-40B4-BE49-F238E27FC236}">
                    <a16:creationId xmlns:a16="http://schemas.microsoft.com/office/drawing/2014/main" id="{71EBD98E-0086-8949-6209-C4D8A1DE5EA1}"/>
                  </a:ext>
                </a:extLst>
              </p:cNvPr>
              <p:cNvPicPr/>
              <p:nvPr/>
            </p:nvPicPr>
            <p:blipFill>
              <a:blip r:embed="rId4"/>
              <a:stretch>
                <a:fillRect/>
              </a:stretch>
            </p:blipFill>
            <p:spPr>
              <a:xfrm>
                <a:off x="5337065" y="2055026"/>
                <a:ext cx="877370" cy="3463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9" name="Entrada de lápiz 18">
                <a:extLst>
                  <a:ext uri="{FF2B5EF4-FFF2-40B4-BE49-F238E27FC236}">
                    <a16:creationId xmlns:a16="http://schemas.microsoft.com/office/drawing/2014/main" id="{03E3A274-235F-1B2E-6CA2-D5795DB14B22}"/>
                  </a:ext>
                </a:extLst>
              </p14:cNvPr>
              <p14:cNvContentPartPr/>
              <p14:nvPr/>
            </p14:nvContentPartPr>
            <p14:xfrm>
              <a:off x="5179562" y="2121982"/>
              <a:ext cx="179344" cy="170763"/>
            </p14:xfrm>
          </p:contentPart>
        </mc:Choice>
        <mc:Fallback xmlns="">
          <p:pic>
            <p:nvPicPr>
              <p:cNvPr id="19" name="Entrada de lápiz 18">
                <a:extLst>
                  <a:ext uri="{FF2B5EF4-FFF2-40B4-BE49-F238E27FC236}">
                    <a16:creationId xmlns:a16="http://schemas.microsoft.com/office/drawing/2014/main" id="{03E3A274-235F-1B2E-6CA2-D5795DB14B22}"/>
                  </a:ext>
                </a:extLst>
              </p:cNvPr>
              <p:cNvPicPr/>
              <p:nvPr/>
            </p:nvPicPr>
            <p:blipFill>
              <a:blip r:embed="rId6"/>
              <a:stretch>
                <a:fillRect/>
              </a:stretch>
            </p:blipFill>
            <p:spPr>
              <a:xfrm>
                <a:off x="5161592" y="2104366"/>
                <a:ext cx="214925" cy="206354"/>
              </a:xfrm>
              <a:prstGeom prst="rect">
                <a:avLst/>
              </a:prstGeom>
            </p:spPr>
          </p:pic>
        </mc:Fallback>
      </mc:AlternateContent>
    </p:spTree>
    <p:extLst>
      <p:ext uri="{BB962C8B-B14F-4D97-AF65-F5344CB8AC3E}">
        <p14:creationId xmlns:p14="http://schemas.microsoft.com/office/powerpoint/2010/main" val="18005131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258D87-ECE8-7686-4990-873F5C6B2179}"/>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12BD6527-98D9-7625-169F-215870B4F0EE}"/>
              </a:ext>
            </a:extLst>
          </p:cNvPr>
          <p:cNvSpPr>
            <a:spLocks noGrp="1"/>
          </p:cNvSpPr>
          <p:nvPr>
            <p:ph type="body" sz="quarter" idx="13"/>
          </p:nvPr>
        </p:nvSpPr>
        <p:spPr/>
        <p:txBody>
          <a:bodyPr vert="horz" lIns="0" tIns="0" rIns="0" bIns="0" rtlCol="0" anchor="t">
            <a:noAutofit/>
          </a:bodyPr>
          <a:lstStyle/>
          <a:p>
            <a:r>
              <a:rPr lang="en-US">
                <a:latin typeface="CiscoSansTT Light"/>
                <a:ea typeface="ＭＳ Ｐゴシック"/>
                <a:cs typeface="CiscoSansTT Light"/>
              </a:rPr>
              <a:t>Prompt Engineering</a:t>
            </a:r>
            <a:endParaRPr lang="es-ES"/>
          </a:p>
          <a:p>
            <a:endParaRPr lang="en-US"/>
          </a:p>
        </p:txBody>
      </p:sp>
      <p:grpSp>
        <p:nvGrpSpPr>
          <p:cNvPr id="4" name="Group 3">
            <a:extLst>
              <a:ext uri="{FF2B5EF4-FFF2-40B4-BE49-F238E27FC236}">
                <a16:creationId xmlns:a16="http://schemas.microsoft.com/office/drawing/2014/main" id="{7C67C2A8-5D03-BE7A-50FA-B56E93B3A000}"/>
              </a:ext>
            </a:extLst>
          </p:cNvPr>
          <p:cNvGrpSpPr/>
          <p:nvPr/>
        </p:nvGrpSpPr>
        <p:grpSpPr>
          <a:xfrm>
            <a:off x="7085756" y="4201925"/>
            <a:ext cx="1160280" cy="1489680"/>
            <a:chOff x="7096773" y="4102773"/>
            <a:chExt cx="1160280" cy="1489680"/>
          </a:xfrm>
        </p:grpSpPr>
        <p:grpSp>
          <p:nvGrpSpPr>
            <p:cNvPr id="5" name="Group 4">
              <a:extLst>
                <a:ext uri="{FF2B5EF4-FFF2-40B4-BE49-F238E27FC236}">
                  <a16:creationId xmlns:a16="http://schemas.microsoft.com/office/drawing/2014/main" id="{F37B6F5A-FF7B-87C7-B0D1-2EC868780198}"/>
                </a:ext>
              </a:extLst>
            </p:cNvPr>
            <p:cNvGrpSpPr/>
            <p:nvPr/>
          </p:nvGrpSpPr>
          <p:grpSpPr>
            <a:xfrm>
              <a:off x="7253013" y="4556733"/>
              <a:ext cx="598680" cy="1035720"/>
              <a:chOff x="7253013" y="4556733"/>
              <a:chExt cx="598680" cy="1035720"/>
            </a:xfrm>
          </p:grpSpPr>
          <mc:AlternateContent xmlns:mc="http://schemas.openxmlformats.org/markup-compatibility/2006" xmlns:p14="http://schemas.microsoft.com/office/powerpoint/2010/main">
            <mc:Choice Requires="p14">
              <p:contentPart p14:bwMode="auto" r:id="rId2">
                <p14:nvContentPartPr>
                  <p14:cNvPr id="12" name="Ink 11">
                    <a:extLst>
                      <a:ext uri="{FF2B5EF4-FFF2-40B4-BE49-F238E27FC236}">
                        <a16:creationId xmlns:a16="http://schemas.microsoft.com/office/drawing/2014/main" id="{1F65C37F-0E78-5636-5206-833DE8244BB5}"/>
                      </a:ext>
                    </a:extLst>
                  </p14:cNvPr>
                  <p14:cNvContentPartPr/>
                  <p14:nvPr/>
                </p14:nvContentPartPr>
                <p14:xfrm>
                  <a:off x="7322853" y="4556733"/>
                  <a:ext cx="221040" cy="237600"/>
                </p14:xfrm>
              </p:contentPart>
            </mc:Choice>
            <mc:Fallback xmlns="">
              <p:pic>
                <p:nvPicPr>
                  <p:cNvPr id="12" name="Ink 11">
                    <a:extLst>
                      <a:ext uri="{FF2B5EF4-FFF2-40B4-BE49-F238E27FC236}">
                        <a16:creationId xmlns:a16="http://schemas.microsoft.com/office/drawing/2014/main" id="{1F65C37F-0E78-5636-5206-833DE8244BB5}"/>
                      </a:ext>
                    </a:extLst>
                  </p:cNvPr>
                  <p:cNvPicPr/>
                  <p:nvPr/>
                </p:nvPicPr>
                <p:blipFill>
                  <a:blip r:embed="rId3"/>
                  <a:stretch>
                    <a:fillRect/>
                  </a:stretch>
                </p:blipFill>
                <p:spPr>
                  <a:xfrm>
                    <a:off x="7312053" y="4545933"/>
                    <a:ext cx="242280" cy="2588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3" name="Ink 12">
                    <a:extLst>
                      <a:ext uri="{FF2B5EF4-FFF2-40B4-BE49-F238E27FC236}">
                        <a16:creationId xmlns:a16="http://schemas.microsoft.com/office/drawing/2014/main" id="{B36E71B0-23A0-5E68-676A-30CF7FE9D83A}"/>
                      </a:ext>
                    </a:extLst>
                  </p14:cNvPr>
                  <p14:cNvContentPartPr/>
                  <p14:nvPr/>
                </p14:nvContentPartPr>
                <p14:xfrm>
                  <a:off x="7538133" y="4578333"/>
                  <a:ext cx="221760" cy="204480"/>
                </p14:xfrm>
              </p:contentPart>
            </mc:Choice>
            <mc:Fallback xmlns="">
              <p:pic>
                <p:nvPicPr>
                  <p:cNvPr id="13" name="Ink 12">
                    <a:extLst>
                      <a:ext uri="{FF2B5EF4-FFF2-40B4-BE49-F238E27FC236}">
                        <a16:creationId xmlns:a16="http://schemas.microsoft.com/office/drawing/2014/main" id="{B36E71B0-23A0-5E68-676A-30CF7FE9D83A}"/>
                      </a:ext>
                    </a:extLst>
                  </p:cNvPr>
                  <p:cNvPicPr/>
                  <p:nvPr/>
                </p:nvPicPr>
                <p:blipFill>
                  <a:blip r:embed="rId5"/>
                  <a:stretch>
                    <a:fillRect/>
                  </a:stretch>
                </p:blipFill>
                <p:spPr>
                  <a:xfrm>
                    <a:off x="7527333" y="4567533"/>
                    <a:ext cx="24300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4" name="Ink 13">
                    <a:extLst>
                      <a:ext uri="{FF2B5EF4-FFF2-40B4-BE49-F238E27FC236}">
                        <a16:creationId xmlns:a16="http://schemas.microsoft.com/office/drawing/2014/main" id="{19FE67A9-A5AB-702F-69CF-56A2672D9D81}"/>
                      </a:ext>
                    </a:extLst>
                  </p14:cNvPr>
                  <p14:cNvContentPartPr/>
                  <p14:nvPr/>
                </p14:nvContentPartPr>
                <p14:xfrm>
                  <a:off x="7455693" y="4662933"/>
                  <a:ext cx="56160" cy="56880"/>
                </p14:xfrm>
              </p:contentPart>
            </mc:Choice>
            <mc:Fallback xmlns="">
              <p:pic>
                <p:nvPicPr>
                  <p:cNvPr id="14" name="Ink 13">
                    <a:extLst>
                      <a:ext uri="{FF2B5EF4-FFF2-40B4-BE49-F238E27FC236}">
                        <a16:creationId xmlns:a16="http://schemas.microsoft.com/office/drawing/2014/main" id="{19FE67A9-A5AB-702F-69CF-56A2672D9D81}"/>
                      </a:ext>
                    </a:extLst>
                  </p:cNvPr>
                  <p:cNvPicPr/>
                  <p:nvPr/>
                </p:nvPicPr>
                <p:blipFill>
                  <a:blip r:embed="rId7"/>
                  <a:stretch>
                    <a:fillRect/>
                  </a:stretch>
                </p:blipFill>
                <p:spPr>
                  <a:xfrm>
                    <a:off x="7444962" y="4652064"/>
                    <a:ext cx="77265" cy="78255"/>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5" name="Ink 14">
                    <a:extLst>
                      <a:ext uri="{FF2B5EF4-FFF2-40B4-BE49-F238E27FC236}">
                        <a16:creationId xmlns:a16="http://schemas.microsoft.com/office/drawing/2014/main" id="{895949D6-4710-A144-F513-8A6BBD8D5E93}"/>
                      </a:ext>
                    </a:extLst>
                  </p14:cNvPr>
                  <p14:cNvContentPartPr/>
                  <p14:nvPr/>
                </p14:nvContentPartPr>
                <p14:xfrm>
                  <a:off x="7575573" y="4661133"/>
                  <a:ext cx="59760" cy="82080"/>
                </p14:xfrm>
              </p:contentPart>
            </mc:Choice>
            <mc:Fallback xmlns="">
              <p:pic>
                <p:nvPicPr>
                  <p:cNvPr id="15" name="Ink 14">
                    <a:extLst>
                      <a:ext uri="{FF2B5EF4-FFF2-40B4-BE49-F238E27FC236}">
                        <a16:creationId xmlns:a16="http://schemas.microsoft.com/office/drawing/2014/main" id="{895949D6-4710-A144-F513-8A6BBD8D5E93}"/>
                      </a:ext>
                    </a:extLst>
                  </p:cNvPr>
                  <p:cNvPicPr/>
                  <p:nvPr/>
                </p:nvPicPr>
                <p:blipFill>
                  <a:blip r:embed="rId9"/>
                  <a:stretch>
                    <a:fillRect/>
                  </a:stretch>
                </p:blipFill>
                <p:spPr>
                  <a:xfrm>
                    <a:off x="7564773" y="4650333"/>
                    <a:ext cx="81000" cy="1033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6" name="Ink 15">
                    <a:extLst>
                      <a:ext uri="{FF2B5EF4-FFF2-40B4-BE49-F238E27FC236}">
                        <a16:creationId xmlns:a16="http://schemas.microsoft.com/office/drawing/2014/main" id="{AEBB58EC-A8E9-8934-093C-F8360CD57013}"/>
                      </a:ext>
                    </a:extLst>
                  </p14:cNvPr>
                  <p14:cNvContentPartPr/>
                  <p14:nvPr/>
                </p14:nvContentPartPr>
                <p14:xfrm>
                  <a:off x="7274253" y="4748253"/>
                  <a:ext cx="527400" cy="383760"/>
                </p14:xfrm>
              </p:contentPart>
            </mc:Choice>
            <mc:Fallback xmlns="">
              <p:pic>
                <p:nvPicPr>
                  <p:cNvPr id="16" name="Ink 15">
                    <a:extLst>
                      <a:ext uri="{FF2B5EF4-FFF2-40B4-BE49-F238E27FC236}">
                        <a16:creationId xmlns:a16="http://schemas.microsoft.com/office/drawing/2014/main" id="{AEBB58EC-A8E9-8934-093C-F8360CD57013}"/>
                      </a:ext>
                    </a:extLst>
                  </p:cNvPr>
                  <p:cNvPicPr/>
                  <p:nvPr/>
                </p:nvPicPr>
                <p:blipFill>
                  <a:blip r:embed="rId11"/>
                  <a:stretch>
                    <a:fillRect/>
                  </a:stretch>
                </p:blipFill>
                <p:spPr>
                  <a:xfrm>
                    <a:off x="7263460" y="4737453"/>
                    <a:ext cx="548626" cy="405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7" name="Ink 16">
                    <a:extLst>
                      <a:ext uri="{FF2B5EF4-FFF2-40B4-BE49-F238E27FC236}">
                        <a16:creationId xmlns:a16="http://schemas.microsoft.com/office/drawing/2014/main" id="{468CC8E8-21B9-EA80-06DF-C6D096903CB3}"/>
                      </a:ext>
                    </a:extLst>
                  </p14:cNvPr>
                  <p14:cNvContentPartPr/>
                  <p14:nvPr/>
                </p14:nvContentPartPr>
                <p14:xfrm>
                  <a:off x="7435173" y="4981173"/>
                  <a:ext cx="218160" cy="125640"/>
                </p14:xfrm>
              </p:contentPart>
            </mc:Choice>
            <mc:Fallback xmlns="">
              <p:pic>
                <p:nvPicPr>
                  <p:cNvPr id="17" name="Ink 16">
                    <a:extLst>
                      <a:ext uri="{FF2B5EF4-FFF2-40B4-BE49-F238E27FC236}">
                        <a16:creationId xmlns:a16="http://schemas.microsoft.com/office/drawing/2014/main" id="{468CC8E8-21B9-EA80-06DF-C6D096903CB3}"/>
                      </a:ext>
                    </a:extLst>
                  </p:cNvPr>
                  <p:cNvPicPr/>
                  <p:nvPr/>
                </p:nvPicPr>
                <p:blipFill>
                  <a:blip r:embed="rId13"/>
                  <a:stretch>
                    <a:fillRect/>
                  </a:stretch>
                </p:blipFill>
                <p:spPr>
                  <a:xfrm>
                    <a:off x="7424355" y="4970373"/>
                    <a:ext cx="239435" cy="1468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8" name="Ink 17">
                    <a:extLst>
                      <a:ext uri="{FF2B5EF4-FFF2-40B4-BE49-F238E27FC236}">
                        <a16:creationId xmlns:a16="http://schemas.microsoft.com/office/drawing/2014/main" id="{F58B5292-3BB4-F974-063D-0F7FEEB6BE4B}"/>
                      </a:ext>
                    </a:extLst>
                  </p14:cNvPr>
                  <p14:cNvContentPartPr/>
                  <p14:nvPr/>
                </p14:nvContentPartPr>
                <p14:xfrm>
                  <a:off x="7253013" y="5116533"/>
                  <a:ext cx="158760" cy="420120"/>
                </p14:xfrm>
              </p:contentPart>
            </mc:Choice>
            <mc:Fallback xmlns="">
              <p:pic>
                <p:nvPicPr>
                  <p:cNvPr id="18" name="Ink 17">
                    <a:extLst>
                      <a:ext uri="{FF2B5EF4-FFF2-40B4-BE49-F238E27FC236}">
                        <a16:creationId xmlns:a16="http://schemas.microsoft.com/office/drawing/2014/main" id="{F58B5292-3BB4-F974-063D-0F7FEEB6BE4B}"/>
                      </a:ext>
                    </a:extLst>
                  </p:cNvPr>
                  <p:cNvPicPr/>
                  <p:nvPr/>
                </p:nvPicPr>
                <p:blipFill>
                  <a:blip r:embed="rId15"/>
                  <a:stretch>
                    <a:fillRect/>
                  </a:stretch>
                </p:blipFill>
                <p:spPr>
                  <a:xfrm>
                    <a:off x="7242213" y="5105733"/>
                    <a:ext cx="180000" cy="4413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9" name="Ink 18">
                    <a:extLst>
                      <a:ext uri="{FF2B5EF4-FFF2-40B4-BE49-F238E27FC236}">
                        <a16:creationId xmlns:a16="http://schemas.microsoft.com/office/drawing/2014/main" id="{A3DCC469-801C-28DB-8212-A4381A38FEF4}"/>
                      </a:ext>
                    </a:extLst>
                  </p14:cNvPr>
                  <p14:cNvContentPartPr/>
                  <p14:nvPr/>
                </p14:nvContentPartPr>
                <p14:xfrm>
                  <a:off x="7716333" y="5123013"/>
                  <a:ext cx="135360" cy="404280"/>
                </p14:xfrm>
              </p:contentPart>
            </mc:Choice>
            <mc:Fallback xmlns="">
              <p:pic>
                <p:nvPicPr>
                  <p:cNvPr id="19" name="Ink 18">
                    <a:extLst>
                      <a:ext uri="{FF2B5EF4-FFF2-40B4-BE49-F238E27FC236}">
                        <a16:creationId xmlns:a16="http://schemas.microsoft.com/office/drawing/2014/main" id="{A3DCC469-801C-28DB-8212-A4381A38FEF4}"/>
                      </a:ext>
                    </a:extLst>
                  </p:cNvPr>
                  <p:cNvPicPr/>
                  <p:nvPr/>
                </p:nvPicPr>
                <p:blipFill>
                  <a:blip r:embed="rId17"/>
                  <a:stretch>
                    <a:fillRect/>
                  </a:stretch>
                </p:blipFill>
                <p:spPr>
                  <a:xfrm>
                    <a:off x="7705533" y="5112213"/>
                    <a:ext cx="156600" cy="4255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0" name="Ink 19">
                    <a:extLst>
                      <a:ext uri="{FF2B5EF4-FFF2-40B4-BE49-F238E27FC236}">
                        <a16:creationId xmlns:a16="http://schemas.microsoft.com/office/drawing/2014/main" id="{DF759925-7F66-D3AC-29FC-9E22EA6B8E76}"/>
                      </a:ext>
                    </a:extLst>
                  </p14:cNvPr>
                  <p14:cNvContentPartPr/>
                  <p14:nvPr/>
                </p14:nvContentPartPr>
                <p14:xfrm>
                  <a:off x="7409613" y="5402013"/>
                  <a:ext cx="137880" cy="190440"/>
                </p14:xfrm>
              </p:contentPart>
            </mc:Choice>
            <mc:Fallback xmlns="">
              <p:pic>
                <p:nvPicPr>
                  <p:cNvPr id="20" name="Ink 19">
                    <a:extLst>
                      <a:ext uri="{FF2B5EF4-FFF2-40B4-BE49-F238E27FC236}">
                        <a16:creationId xmlns:a16="http://schemas.microsoft.com/office/drawing/2014/main" id="{DF759925-7F66-D3AC-29FC-9E22EA6B8E76}"/>
                      </a:ext>
                    </a:extLst>
                  </p:cNvPr>
                  <p:cNvPicPr/>
                  <p:nvPr/>
                </p:nvPicPr>
                <p:blipFill>
                  <a:blip r:embed="rId19"/>
                  <a:stretch>
                    <a:fillRect/>
                  </a:stretch>
                </p:blipFill>
                <p:spPr>
                  <a:xfrm>
                    <a:off x="7398813" y="5391213"/>
                    <a:ext cx="159120" cy="2116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0">
              <p14:nvContentPartPr>
                <p14:cNvPr id="6" name="Ink 5">
                  <a:extLst>
                    <a:ext uri="{FF2B5EF4-FFF2-40B4-BE49-F238E27FC236}">
                      <a16:creationId xmlns:a16="http://schemas.microsoft.com/office/drawing/2014/main" id="{30FECDB7-7C3B-F504-9626-DF3BF0D97323}"/>
                    </a:ext>
                  </a:extLst>
                </p14:cNvPr>
                <p14:cNvContentPartPr/>
                <p14:nvPr/>
              </p14:nvContentPartPr>
              <p14:xfrm>
                <a:off x="7609413" y="5403813"/>
                <a:ext cx="135360" cy="157320"/>
              </p14:xfrm>
            </p:contentPart>
          </mc:Choice>
          <mc:Fallback xmlns="">
            <p:pic>
              <p:nvPicPr>
                <p:cNvPr id="6" name="Ink 5">
                  <a:extLst>
                    <a:ext uri="{FF2B5EF4-FFF2-40B4-BE49-F238E27FC236}">
                      <a16:creationId xmlns:a16="http://schemas.microsoft.com/office/drawing/2014/main" id="{30FECDB7-7C3B-F504-9626-DF3BF0D97323}"/>
                    </a:ext>
                  </a:extLst>
                </p:cNvPr>
                <p:cNvPicPr/>
                <p:nvPr/>
              </p:nvPicPr>
              <p:blipFill>
                <a:blip r:embed="rId21"/>
                <a:stretch>
                  <a:fillRect/>
                </a:stretch>
              </p:blipFill>
              <p:spPr>
                <a:xfrm>
                  <a:off x="7598613" y="5393013"/>
                  <a:ext cx="156600" cy="1785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7" name="Ink 6">
                  <a:extLst>
                    <a:ext uri="{FF2B5EF4-FFF2-40B4-BE49-F238E27FC236}">
                      <a16:creationId xmlns:a16="http://schemas.microsoft.com/office/drawing/2014/main" id="{C002527F-5035-C31D-54E4-4E9C63F177F9}"/>
                    </a:ext>
                  </a:extLst>
                </p14:cNvPr>
                <p14:cNvContentPartPr/>
                <p14:nvPr/>
              </p14:nvContentPartPr>
              <p14:xfrm>
                <a:off x="7880853" y="5256573"/>
                <a:ext cx="130320" cy="100080"/>
              </p14:xfrm>
            </p:contentPart>
          </mc:Choice>
          <mc:Fallback xmlns="">
            <p:pic>
              <p:nvPicPr>
                <p:cNvPr id="7" name="Ink 6">
                  <a:extLst>
                    <a:ext uri="{FF2B5EF4-FFF2-40B4-BE49-F238E27FC236}">
                      <a16:creationId xmlns:a16="http://schemas.microsoft.com/office/drawing/2014/main" id="{C002527F-5035-C31D-54E4-4E9C63F177F9}"/>
                    </a:ext>
                  </a:extLst>
                </p:cNvPr>
                <p:cNvPicPr/>
                <p:nvPr/>
              </p:nvPicPr>
              <p:blipFill>
                <a:blip r:embed="rId23"/>
                <a:stretch>
                  <a:fillRect/>
                </a:stretch>
              </p:blipFill>
              <p:spPr>
                <a:xfrm>
                  <a:off x="7870053" y="5245773"/>
                  <a:ext cx="151560" cy="1213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8" name="Ink 7">
                  <a:extLst>
                    <a:ext uri="{FF2B5EF4-FFF2-40B4-BE49-F238E27FC236}">
                      <a16:creationId xmlns:a16="http://schemas.microsoft.com/office/drawing/2014/main" id="{E8F14178-347E-9C9A-37DD-F3C01B070303}"/>
                    </a:ext>
                  </a:extLst>
                </p14:cNvPr>
                <p14:cNvContentPartPr/>
                <p14:nvPr/>
              </p14:nvContentPartPr>
              <p14:xfrm>
                <a:off x="7096773" y="5276373"/>
                <a:ext cx="137520" cy="138240"/>
              </p14:xfrm>
            </p:contentPart>
          </mc:Choice>
          <mc:Fallback xmlns="">
            <p:pic>
              <p:nvPicPr>
                <p:cNvPr id="8" name="Ink 7">
                  <a:extLst>
                    <a:ext uri="{FF2B5EF4-FFF2-40B4-BE49-F238E27FC236}">
                      <a16:creationId xmlns:a16="http://schemas.microsoft.com/office/drawing/2014/main" id="{E8F14178-347E-9C9A-37DD-F3C01B070303}"/>
                    </a:ext>
                  </a:extLst>
                </p:cNvPr>
                <p:cNvPicPr/>
                <p:nvPr/>
              </p:nvPicPr>
              <p:blipFill>
                <a:blip r:embed="rId25"/>
                <a:stretch>
                  <a:fillRect/>
                </a:stretch>
              </p:blipFill>
              <p:spPr>
                <a:xfrm>
                  <a:off x="7086001" y="5265573"/>
                  <a:ext cx="158705" cy="1594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9" name="Ink 8">
                  <a:extLst>
                    <a:ext uri="{FF2B5EF4-FFF2-40B4-BE49-F238E27FC236}">
                      <a16:creationId xmlns:a16="http://schemas.microsoft.com/office/drawing/2014/main" id="{81E5E55A-67B3-99F3-C601-F954942ABFFE}"/>
                    </a:ext>
                  </a:extLst>
                </p14:cNvPr>
                <p14:cNvContentPartPr/>
                <p14:nvPr/>
              </p14:nvContentPartPr>
              <p14:xfrm>
                <a:off x="7924053" y="5352693"/>
                <a:ext cx="84600" cy="216000"/>
              </p14:xfrm>
            </p:contentPart>
          </mc:Choice>
          <mc:Fallback xmlns="">
            <p:pic>
              <p:nvPicPr>
                <p:cNvPr id="9" name="Ink 8">
                  <a:extLst>
                    <a:ext uri="{FF2B5EF4-FFF2-40B4-BE49-F238E27FC236}">
                      <a16:creationId xmlns:a16="http://schemas.microsoft.com/office/drawing/2014/main" id="{81E5E55A-67B3-99F3-C601-F954942ABFFE}"/>
                    </a:ext>
                  </a:extLst>
                </p:cNvPr>
                <p:cNvPicPr/>
                <p:nvPr/>
              </p:nvPicPr>
              <p:blipFill>
                <a:blip r:embed="rId27"/>
                <a:stretch>
                  <a:fillRect/>
                </a:stretch>
              </p:blipFill>
              <p:spPr>
                <a:xfrm>
                  <a:off x="7913253" y="5341911"/>
                  <a:ext cx="105840" cy="237205"/>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0" name="Ink 9">
                  <a:extLst>
                    <a:ext uri="{FF2B5EF4-FFF2-40B4-BE49-F238E27FC236}">
                      <a16:creationId xmlns:a16="http://schemas.microsoft.com/office/drawing/2014/main" id="{5506E5C3-9CE3-9047-CB05-D779FB50BF5C}"/>
                    </a:ext>
                  </a:extLst>
                </p14:cNvPr>
                <p14:cNvContentPartPr/>
                <p14:nvPr/>
              </p14:nvContentPartPr>
              <p14:xfrm>
                <a:off x="7935933" y="4427853"/>
                <a:ext cx="191160" cy="829080"/>
              </p14:xfrm>
            </p:contentPart>
          </mc:Choice>
          <mc:Fallback xmlns="">
            <p:pic>
              <p:nvPicPr>
                <p:cNvPr id="10" name="Ink 9">
                  <a:extLst>
                    <a:ext uri="{FF2B5EF4-FFF2-40B4-BE49-F238E27FC236}">
                      <a16:creationId xmlns:a16="http://schemas.microsoft.com/office/drawing/2014/main" id="{5506E5C3-9CE3-9047-CB05-D779FB50BF5C}"/>
                    </a:ext>
                  </a:extLst>
                </p:cNvPr>
                <p:cNvPicPr/>
                <p:nvPr/>
              </p:nvPicPr>
              <p:blipFill>
                <a:blip r:embed="rId29"/>
                <a:stretch>
                  <a:fillRect/>
                </a:stretch>
              </p:blipFill>
              <p:spPr>
                <a:xfrm>
                  <a:off x="7925113" y="4417053"/>
                  <a:ext cx="212440" cy="8503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1" name="Ink 10">
                  <a:extLst>
                    <a:ext uri="{FF2B5EF4-FFF2-40B4-BE49-F238E27FC236}">
                      <a16:creationId xmlns:a16="http://schemas.microsoft.com/office/drawing/2014/main" id="{55FA4DE0-FA0F-DBA4-64BC-150386DB8C2E}"/>
                    </a:ext>
                  </a:extLst>
                </p14:cNvPr>
                <p14:cNvContentPartPr/>
                <p14:nvPr/>
              </p14:nvContentPartPr>
              <p14:xfrm>
                <a:off x="7902093" y="4102773"/>
                <a:ext cx="354960" cy="313200"/>
              </p14:xfrm>
            </p:contentPart>
          </mc:Choice>
          <mc:Fallback xmlns="">
            <p:pic>
              <p:nvPicPr>
                <p:cNvPr id="11" name="Ink 10">
                  <a:extLst>
                    <a:ext uri="{FF2B5EF4-FFF2-40B4-BE49-F238E27FC236}">
                      <a16:creationId xmlns:a16="http://schemas.microsoft.com/office/drawing/2014/main" id="{55FA4DE0-FA0F-DBA4-64BC-150386DB8C2E}"/>
                    </a:ext>
                  </a:extLst>
                </p:cNvPr>
                <p:cNvPicPr/>
                <p:nvPr/>
              </p:nvPicPr>
              <p:blipFill>
                <a:blip r:embed="rId31"/>
                <a:stretch>
                  <a:fillRect/>
                </a:stretch>
              </p:blipFill>
              <p:spPr>
                <a:xfrm>
                  <a:off x="7891293" y="4091973"/>
                  <a:ext cx="376200" cy="334440"/>
                </a:xfrm>
                <a:prstGeom prst="rect">
                  <a:avLst/>
                </a:prstGeom>
              </p:spPr>
            </p:pic>
          </mc:Fallback>
        </mc:AlternateContent>
      </p:grpSp>
    </p:spTree>
    <p:extLst>
      <p:ext uri="{BB962C8B-B14F-4D97-AF65-F5344CB8AC3E}">
        <p14:creationId xmlns:p14="http://schemas.microsoft.com/office/powerpoint/2010/main" val="2134277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2000" fill="hold"/>
                                        <p:tgtEl>
                                          <p:spTgt spid="4"/>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24EEB8-61B5-C5F9-5D66-3B35BDB654A3}"/>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5C87AB02-9BB6-D8CC-812D-EB2316568C17}"/>
              </a:ext>
            </a:extLst>
          </p:cNvPr>
          <p:cNvSpPr>
            <a:spLocks noGrp="1"/>
          </p:cNvSpPr>
          <p:nvPr>
            <p:ph type="body" sz="quarter" idx="13"/>
          </p:nvPr>
        </p:nvSpPr>
        <p:spPr>
          <a:xfrm>
            <a:off x="1350321" y="3652167"/>
            <a:ext cx="9488181" cy="669674"/>
          </a:xfrm>
        </p:spPr>
        <p:txBody>
          <a:bodyPr vert="horz" lIns="0" tIns="0" rIns="0" bIns="0" rtlCol="0" anchor="t">
            <a:noAutofit/>
          </a:bodyPr>
          <a:lstStyle/>
          <a:p>
            <a:r>
              <a:rPr lang="en-US">
                <a:latin typeface="CiscoSansTT Light"/>
                <a:ea typeface="ＭＳ Ｐゴシック"/>
                <a:cs typeface="CiscoSansTT Light"/>
              </a:rPr>
              <a:t>Prompt Engineering</a:t>
            </a:r>
            <a:endParaRPr lang="en-US">
              <a:solidFill>
                <a:srgbClr val="000000"/>
              </a:solidFill>
              <a:latin typeface="CiscoSansTT Light"/>
              <a:ea typeface="ＭＳ Ｐゴシック"/>
              <a:cs typeface="CiscoSansTT Light"/>
            </a:endParaRPr>
          </a:p>
        </p:txBody>
      </p:sp>
      <p:sp>
        <p:nvSpPr>
          <p:cNvPr id="3" name="Text Placeholder 2">
            <a:extLst>
              <a:ext uri="{FF2B5EF4-FFF2-40B4-BE49-F238E27FC236}">
                <a16:creationId xmlns:a16="http://schemas.microsoft.com/office/drawing/2014/main" id="{3EC0396E-90AE-0E95-5D49-71F76DCEA4E3}"/>
              </a:ext>
            </a:extLst>
          </p:cNvPr>
          <p:cNvSpPr>
            <a:spLocks noGrp="1"/>
          </p:cNvSpPr>
          <p:nvPr>
            <p:ph type="body" sz="quarter" idx="14"/>
          </p:nvPr>
        </p:nvSpPr>
        <p:spPr>
          <a:xfrm>
            <a:off x="1400593" y="2865980"/>
            <a:ext cx="9488181" cy="669674"/>
          </a:xfrm>
        </p:spPr>
        <p:txBody>
          <a:bodyPr vert="horz" lIns="0" tIns="0" rIns="0" bIns="0" rtlCol="0" anchor="t">
            <a:noAutofit/>
          </a:bodyPr>
          <a:lstStyle/>
          <a:p>
            <a:r>
              <a:rPr lang="en-US">
                <a:latin typeface="CiscoSansTT Light"/>
                <a:ea typeface="ＭＳ Ｐゴシック"/>
                <a:cs typeface="CiscoSansTT Light"/>
              </a:rPr>
              <a:t>Apply AI: RAG</a:t>
            </a:r>
          </a:p>
        </p:txBody>
      </p:sp>
    </p:spTree>
    <p:extLst>
      <p:ext uri="{BB962C8B-B14F-4D97-AF65-F5344CB8AC3E}">
        <p14:creationId xmlns:p14="http://schemas.microsoft.com/office/powerpoint/2010/main" val="2068315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A94E89-2BAB-08EE-2550-A50C0D572E8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AC84401-44DF-670E-5372-1F89CD89C6FF}"/>
              </a:ext>
            </a:extLst>
          </p:cNvPr>
          <p:cNvSpPr>
            <a:spLocks noGrp="1"/>
          </p:cNvSpPr>
          <p:nvPr>
            <p:ph type="title"/>
          </p:nvPr>
        </p:nvSpPr>
        <p:spPr>
          <a:xfrm>
            <a:off x="609440" y="199600"/>
            <a:ext cx="10969943" cy="685800"/>
          </a:xfrm>
        </p:spPr>
        <p:txBody>
          <a:bodyPr/>
          <a:lstStyle/>
          <a:p>
            <a:r>
              <a:rPr lang="es-ES" sz="3550" err="1"/>
              <a:t>Generation</a:t>
            </a:r>
            <a:r>
              <a:rPr lang="es-ES" sz="3550"/>
              <a:t> (</a:t>
            </a:r>
            <a:r>
              <a:rPr lang="es-ES" sz="3550" err="1"/>
              <a:t>Answer</a:t>
            </a:r>
            <a:r>
              <a:rPr lang="es-ES" sz="3550"/>
              <a:t>) </a:t>
            </a:r>
            <a:endParaRPr lang="es-ES" err="1"/>
          </a:p>
        </p:txBody>
      </p:sp>
      <p:sp>
        <p:nvSpPr>
          <p:cNvPr id="24" name="TextBox 4">
            <a:extLst>
              <a:ext uri="{FF2B5EF4-FFF2-40B4-BE49-F238E27FC236}">
                <a16:creationId xmlns:a16="http://schemas.microsoft.com/office/drawing/2014/main" id="{CA04A9C2-1855-433B-E8D7-2CC1879A535A}"/>
              </a:ext>
            </a:extLst>
          </p:cNvPr>
          <p:cNvSpPr txBox="1"/>
          <p:nvPr/>
        </p:nvSpPr>
        <p:spPr>
          <a:xfrm>
            <a:off x="609440" y="1026735"/>
            <a:ext cx="8592943" cy="1754326"/>
          </a:xfrm>
          <a:prstGeom prst="rect">
            <a:avLst/>
          </a:prstGeom>
          <a:noFill/>
        </p:spPr>
        <p:txBody>
          <a:bodyPr wrap="square" lIns="91440" tIns="45720" rIns="91440" bIns="45720" rtlCol="0" anchor="t">
            <a:spAutoFit/>
          </a:bodyPr>
          <a:lstStyle/>
          <a:p>
            <a:r>
              <a:rPr lang="es-CO" b="1" err="1">
                <a:latin typeface="CiscoSansTT Light"/>
                <a:ea typeface="ＭＳ Ｐゴシック"/>
                <a:cs typeface="CiscoSansTT Light"/>
              </a:rPr>
              <a:t>The</a:t>
            </a:r>
            <a:r>
              <a:rPr lang="es-CO" b="1">
                <a:latin typeface="CiscoSansTT Light"/>
                <a:ea typeface="ＭＳ Ｐゴシック"/>
                <a:cs typeface="CiscoSansTT Light"/>
              </a:rPr>
              <a:t> LLM </a:t>
            </a:r>
            <a:r>
              <a:rPr lang="es-CO" b="1" err="1">
                <a:latin typeface="CiscoSansTT Light"/>
                <a:ea typeface="ＭＳ Ｐゴシック"/>
                <a:cs typeface="CiscoSansTT Light"/>
              </a:rPr>
              <a:t>creates</a:t>
            </a:r>
            <a:r>
              <a:rPr lang="es-CO" b="1">
                <a:latin typeface="CiscoSansTT Light"/>
                <a:ea typeface="ＭＳ Ｐゴシック"/>
                <a:cs typeface="CiscoSansTT Light"/>
              </a:rPr>
              <a:t> the final answer:</a:t>
            </a:r>
            <a:endParaRPr lang="es-ES"/>
          </a:p>
          <a:p>
            <a:pPr marL="285750" indent="-285750">
              <a:buFont typeface="Arial"/>
              <a:buChar char="•"/>
            </a:pPr>
            <a:r>
              <a:rPr lang="es-CO" err="1">
                <a:latin typeface="CiscoSansTT Light"/>
                <a:ea typeface="ＭＳ Ｐゴシック"/>
                <a:cs typeface="CiscoSansTT Light"/>
              </a:rPr>
              <a:t>Send</a:t>
            </a:r>
            <a:r>
              <a:rPr lang="es-CO">
                <a:latin typeface="CiscoSansTT Light"/>
                <a:ea typeface="ＭＳ Ｐゴシック"/>
                <a:cs typeface="CiscoSansTT Light"/>
              </a:rPr>
              <a:t> </a:t>
            </a:r>
            <a:r>
              <a:rPr lang="es-CO" err="1">
                <a:latin typeface="CiscoSansTT Light"/>
                <a:ea typeface="ＭＳ Ｐゴシック"/>
                <a:cs typeface="CiscoSansTT Light"/>
              </a:rPr>
              <a:t>question</a:t>
            </a:r>
            <a:r>
              <a:rPr lang="es-CO">
                <a:latin typeface="CiscoSansTT Light"/>
                <a:ea typeface="ＭＳ Ｐゴシック"/>
                <a:cs typeface="CiscoSansTT Light"/>
              </a:rPr>
              <a:t> + </a:t>
            </a:r>
            <a:r>
              <a:rPr lang="es-CO" err="1">
                <a:latin typeface="CiscoSansTT Light"/>
                <a:ea typeface="ＭＳ Ｐゴシック"/>
                <a:cs typeface="CiscoSansTT Light"/>
              </a:rPr>
              <a:t>retrieved</a:t>
            </a:r>
            <a:r>
              <a:rPr lang="es-CO">
                <a:latin typeface="CiscoSansTT Light"/>
                <a:ea typeface="ＭＳ Ｐゴシック"/>
                <a:cs typeface="CiscoSansTT Light"/>
              </a:rPr>
              <a:t> </a:t>
            </a:r>
            <a:r>
              <a:rPr lang="es-CO" err="1">
                <a:latin typeface="CiscoSansTT Light"/>
                <a:ea typeface="ＭＳ Ｐゴシック"/>
                <a:cs typeface="CiscoSansTT Light"/>
              </a:rPr>
              <a:t>documents</a:t>
            </a:r>
            <a:r>
              <a:rPr lang="es-CO">
                <a:latin typeface="CiscoSansTT Light"/>
                <a:ea typeface="ＭＳ Ｐゴシック"/>
                <a:cs typeface="CiscoSansTT Light"/>
              </a:rPr>
              <a:t> </a:t>
            </a:r>
            <a:r>
              <a:rPr lang="es-CO" err="1">
                <a:latin typeface="CiscoSansTT Light"/>
                <a:ea typeface="ＭＳ Ｐゴシック"/>
                <a:cs typeface="CiscoSansTT Light"/>
              </a:rPr>
              <a:t>to</a:t>
            </a:r>
            <a:r>
              <a:rPr lang="es-CO">
                <a:latin typeface="CiscoSansTT Light"/>
                <a:ea typeface="ＭＳ Ｐゴシック"/>
                <a:cs typeface="CiscoSansTT Light"/>
              </a:rPr>
              <a:t> LLM</a:t>
            </a:r>
            <a:endParaRPr lang="es-CO">
              <a:latin typeface="CiscoSansTT Light"/>
              <a:cs typeface="CiscoSansTT Light"/>
            </a:endParaRPr>
          </a:p>
          <a:p>
            <a:pPr marL="285750" indent="-285750">
              <a:buFont typeface="Arial"/>
              <a:buChar char="•"/>
            </a:pPr>
            <a:r>
              <a:rPr lang="es-CO">
                <a:latin typeface="CiscoSansTT Light"/>
                <a:ea typeface="ＭＳ Ｐゴシック"/>
                <a:cs typeface="CiscoSansTT Light"/>
              </a:rPr>
              <a:t>LLM </a:t>
            </a:r>
            <a:r>
              <a:rPr lang="es-CO" err="1">
                <a:latin typeface="CiscoSansTT Light"/>
                <a:ea typeface="ＭＳ Ｐゴシック"/>
                <a:cs typeface="CiscoSansTT Light"/>
              </a:rPr>
              <a:t>reads</a:t>
            </a:r>
            <a:r>
              <a:rPr lang="es-CO">
                <a:latin typeface="CiscoSansTT Light"/>
                <a:ea typeface="ＭＳ Ｐゴシック"/>
                <a:cs typeface="CiscoSansTT Light"/>
              </a:rPr>
              <a:t> </a:t>
            </a:r>
            <a:r>
              <a:rPr lang="es-CO" err="1">
                <a:latin typeface="CiscoSansTT Light"/>
                <a:ea typeface="ＭＳ Ｐゴシック"/>
                <a:cs typeface="CiscoSansTT Light"/>
              </a:rPr>
              <a:t>the</a:t>
            </a:r>
            <a:r>
              <a:rPr lang="es-CO">
                <a:latin typeface="CiscoSansTT Light"/>
                <a:ea typeface="ＭＳ Ｐゴシック"/>
                <a:cs typeface="CiscoSansTT Light"/>
              </a:rPr>
              <a:t> </a:t>
            </a:r>
            <a:r>
              <a:rPr lang="es-CO" err="1">
                <a:latin typeface="CiscoSansTT Light"/>
                <a:ea typeface="ＭＳ Ｐゴシック"/>
                <a:cs typeface="CiscoSansTT Light"/>
              </a:rPr>
              <a:t>context</a:t>
            </a:r>
            <a:r>
              <a:rPr lang="es-CO">
                <a:latin typeface="CiscoSansTT Light"/>
                <a:ea typeface="ＭＳ Ｐゴシック"/>
                <a:cs typeface="CiscoSansTT Light"/>
              </a:rPr>
              <a:t> and </a:t>
            </a:r>
            <a:r>
              <a:rPr lang="es-CO" err="1">
                <a:latin typeface="CiscoSansTT Light"/>
                <a:ea typeface="ＭＳ Ｐゴシック"/>
                <a:cs typeface="CiscoSansTT Light"/>
              </a:rPr>
              <a:t>generates</a:t>
            </a:r>
            <a:r>
              <a:rPr lang="es-CO">
                <a:latin typeface="CiscoSansTT Light"/>
                <a:ea typeface="ＭＳ Ｐゴシック"/>
                <a:cs typeface="CiscoSansTT Light"/>
              </a:rPr>
              <a:t> </a:t>
            </a:r>
            <a:r>
              <a:rPr lang="es-CO" err="1">
                <a:latin typeface="CiscoSansTT Light"/>
                <a:ea typeface="ＭＳ Ｐゴシック"/>
                <a:cs typeface="CiscoSansTT Light"/>
              </a:rPr>
              <a:t>answer</a:t>
            </a:r>
          </a:p>
          <a:p>
            <a:pPr marL="285750" indent="-285750">
              <a:buFont typeface="Arial"/>
              <a:buChar char="•"/>
            </a:pPr>
            <a:r>
              <a:rPr lang="es-CO" err="1">
                <a:latin typeface="CiscoSansTT Light"/>
                <a:ea typeface="ＭＳ Ｐゴシック"/>
                <a:cs typeface="CiscoSansTT Light"/>
              </a:rPr>
              <a:t>Answer</a:t>
            </a:r>
            <a:r>
              <a:rPr lang="es-CO">
                <a:latin typeface="CiscoSansTT Light"/>
                <a:ea typeface="ＭＳ Ｐゴシック"/>
                <a:cs typeface="CiscoSansTT Light"/>
              </a:rPr>
              <a:t> </a:t>
            </a:r>
            <a:r>
              <a:rPr lang="es-CO" err="1">
                <a:latin typeface="CiscoSansTT Light"/>
                <a:ea typeface="ＭＳ Ｐゴシック"/>
                <a:cs typeface="CiscoSansTT Light"/>
              </a:rPr>
              <a:t>is</a:t>
            </a:r>
            <a:r>
              <a:rPr lang="es-CO">
                <a:latin typeface="CiscoSansTT Light"/>
                <a:ea typeface="ＭＳ Ｐゴシック"/>
                <a:cs typeface="CiscoSansTT Light"/>
              </a:rPr>
              <a:t> </a:t>
            </a:r>
            <a:r>
              <a:rPr lang="es-CO" err="1">
                <a:latin typeface="CiscoSansTT Light"/>
                <a:ea typeface="ＭＳ Ｐゴシック"/>
                <a:cs typeface="CiscoSansTT Light"/>
              </a:rPr>
              <a:t>based</a:t>
            </a:r>
            <a:r>
              <a:rPr lang="es-CO">
                <a:latin typeface="CiscoSansTT Light"/>
                <a:ea typeface="ＭＳ Ｐゴシック"/>
                <a:cs typeface="CiscoSansTT Light"/>
              </a:rPr>
              <a:t> </a:t>
            </a:r>
            <a:r>
              <a:rPr lang="es-CO" err="1">
                <a:latin typeface="CiscoSansTT Light"/>
                <a:ea typeface="ＭＳ Ｐゴシック"/>
                <a:cs typeface="CiscoSansTT Light"/>
              </a:rPr>
              <a:t>on</a:t>
            </a:r>
            <a:r>
              <a:rPr lang="es-CO">
                <a:latin typeface="CiscoSansTT Light"/>
                <a:ea typeface="ＭＳ Ｐゴシック"/>
                <a:cs typeface="CiscoSansTT Light"/>
              </a:rPr>
              <a:t> real data, </a:t>
            </a:r>
            <a:r>
              <a:rPr lang="es-CO" err="1">
                <a:latin typeface="CiscoSansTT Light"/>
                <a:ea typeface="ＭＳ Ｐゴシック"/>
                <a:cs typeface="CiscoSansTT Light"/>
              </a:rPr>
              <a:t>not</a:t>
            </a:r>
            <a:r>
              <a:rPr lang="es-CO">
                <a:latin typeface="CiscoSansTT Light"/>
                <a:ea typeface="ＭＳ Ｐゴシック"/>
                <a:cs typeface="CiscoSansTT Light"/>
              </a:rPr>
              <a:t> </a:t>
            </a:r>
            <a:r>
              <a:rPr lang="es-CO" err="1">
                <a:latin typeface="CiscoSansTT Light"/>
                <a:ea typeface="ＭＳ Ｐゴシック"/>
                <a:cs typeface="CiscoSansTT Light"/>
              </a:rPr>
              <a:t>guessing</a:t>
            </a:r>
          </a:p>
          <a:p>
            <a:pPr marL="285750" indent="-285750">
              <a:buFont typeface="Arial"/>
              <a:buChar char="•"/>
            </a:pPr>
            <a:r>
              <a:rPr lang="es-CO">
                <a:latin typeface="CiscoSansTT Light"/>
                <a:ea typeface="ＭＳ Ｐゴシック"/>
                <a:cs typeface="CiscoSansTT Light"/>
              </a:rPr>
              <a:t>Can cite </a:t>
            </a:r>
            <a:r>
              <a:rPr lang="es-CO" err="1">
                <a:latin typeface="CiscoSansTT Light"/>
                <a:ea typeface="ＭＳ Ｐゴシック"/>
                <a:cs typeface="CiscoSansTT Light"/>
              </a:rPr>
              <a:t>sources</a:t>
            </a:r>
            <a:r>
              <a:rPr lang="es-CO">
                <a:latin typeface="CiscoSansTT Light"/>
                <a:ea typeface="ＭＳ Ｐゴシック"/>
                <a:cs typeface="CiscoSansTT Light"/>
              </a:rPr>
              <a:t> </a:t>
            </a:r>
            <a:r>
              <a:rPr lang="es-CO" err="1">
                <a:latin typeface="CiscoSansTT Light"/>
                <a:ea typeface="ＭＳ Ｐゴシック"/>
                <a:cs typeface="CiscoSansTT Light"/>
              </a:rPr>
              <a:t>from</a:t>
            </a:r>
            <a:r>
              <a:rPr lang="es-CO">
                <a:latin typeface="CiscoSansTT Light"/>
                <a:ea typeface="ＭＳ Ｐゴシック"/>
                <a:cs typeface="CiscoSansTT Light"/>
              </a:rPr>
              <a:t> </a:t>
            </a:r>
            <a:r>
              <a:rPr lang="es-CO" err="1">
                <a:latin typeface="CiscoSansTT Light"/>
                <a:ea typeface="ＭＳ Ｐゴシック"/>
                <a:cs typeface="CiscoSansTT Light"/>
              </a:rPr>
              <a:t>retrieved</a:t>
            </a:r>
            <a:r>
              <a:rPr lang="es-CO">
                <a:latin typeface="CiscoSansTT Light"/>
                <a:ea typeface="ＭＳ Ｐゴシック"/>
                <a:cs typeface="CiscoSansTT Light"/>
              </a:rPr>
              <a:t> </a:t>
            </a:r>
            <a:r>
              <a:rPr lang="es-CO" err="1">
                <a:latin typeface="CiscoSansTT Light"/>
                <a:ea typeface="ＭＳ Ｐゴシック"/>
                <a:cs typeface="CiscoSansTT Light"/>
              </a:rPr>
              <a:t>documents</a:t>
            </a:r>
            <a:endParaRPr lang="es-CO" err="1"/>
          </a:p>
          <a:p>
            <a:endParaRPr lang="es-CO" b="1">
              <a:latin typeface="CiscoSansTT Light"/>
              <a:cs typeface="CiscoSansTT Light"/>
            </a:endParaRPr>
          </a:p>
        </p:txBody>
      </p:sp>
    </p:spTree>
    <p:extLst>
      <p:ext uri="{BB962C8B-B14F-4D97-AF65-F5344CB8AC3E}">
        <p14:creationId xmlns:p14="http://schemas.microsoft.com/office/powerpoint/2010/main" val="28687311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81E310-02CA-0520-329C-4665E73BE4B7}"/>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1FB529E7-8C94-27CB-8CA0-145A25EF2EA9}"/>
              </a:ext>
            </a:extLst>
          </p:cNvPr>
          <p:cNvSpPr>
            <a:spLocks noGrp="1"/>
          </p:cNvSpPr>
          <p:nvPr>
            <p:ph type="title"/>
          </p:nvPr>
        </p:nvSpPr>
        <p:spPr>
          <a:xfrm>
            <a:off x="325190" y="224622"/>
            <a:ext cx="10969943" cy="685800"/>
          </a:xfrm>
        </p:spPr>
        <p:txBody>
          <a:bodyPr/>
          <a:lstStyle/>
          <a:p>
            <a:r>
              <a:rPr lang="es-ES" sz="3550" err="1">
                <a:cs typeface="CiscoSansTT ExtraLight"/>
              </a:rPr>
              <a:t>Prompt</a:t>
            </a:r>
            <a:r>
              <a:rPr lang="es-ES" sz="3550">
                <a:cs typeface="CiscoSansTT ExtraLight"/>
              </a:rPr>
              <a:t> </a:t>
            </a:r>
            <a:r>
              <a:rPr lang="es-ES" sz="3550" err="1">
                <a:cs typeface="CiscoSansTT ExtraLight"/>
              </a:rPr>
              <a:t>Engineering</a:t>
            </a:r>
            <a:endParaRPr lang="es-ES" err="1"/>
          </a:p>
        </p:txBody>
      </p:sp>
      <p:sp>
        <p:nvSpPr>
          <p:cNvPr id="9" name="TextBox 4">
            <a:extLst>
              <a:ext uri="{FF2B5EF4-FFF2-40B4-BE49-F238E27FC236}">
                <a16:creationId xmlns:a16="http://schemas.microsoft.com/office/drawing/2014/main" id="{2AD0B459-64B2-C375-2D54-30DF10147307}"/>
              </a:ext>
            </a:extLst>
          </p:cNvPr>
          <p:cNvSpPr txBox="1"/>
          <p:nvPr/>
        </p:nvSpPr>
        <p:spPr>
          <a:xfrm>
            <a:off x="329518" y="1199252"/>
            <a:ext cx="7094434" cy="1200329"/>
          </a:xfrm>
          <a:prstGeom prst="rect">
            <a:avLst/>
          </a:prstGeom>
          <a:noFill/>
        </p:spPr>
        <p:txBody>
          <a:bodyPr wrap="square" lIns="91440" tIns="45720" rIns="91440" bIns="45720" rtlCol="0" anchor="t">
            <a:spAutoFit/>
          </a:bodyPr>
          <a:lstStyle/>
          <a:p>
            <a:pPr marL="285750" indent="-285750">
              <a:buFont typeface="Arial"/>
              <a:buChar char="•"/>
            </a:pPr>
            <a:r>
              <a:rPr lang="en-US">
                <a:solidFill>
                  <a:srgbClr val="475569"/>
                </a:solidFill>
                <a:latin typeface="CiscoSansTT ExtraLight"/>
                <a:ea typeface="ＭＳ Ｐゴシック"/>
                <a:cs typeface="CiscoSansTT ExtraLight"/>
              </a:rPr>
              <a:t>The skill of writing clear instructions for AI</a:t>
            </a:r>
            <a:endParaRPr lang="es-ES"/>
          </a:p>
          <a:p>
            <a:pPr marL="285750" indent="-285750">
              <a:buFont typeface="Arial"/>
              <a:buChar char="•"/>
            </a:pPr>
            <a:r>
              <a:rPr lang="en-US">
                <a:solidFill>
                  <a:srgbClr val="475569"/>
                </a:solidFill>
                <a:latin typeface="CiscoSansTT ExtraLight"/>
                <a:ea typeface="ＭＳ Ｐゴシック"/>
                <a:cs typeface="CiscoSansTT ExtraLight"/>
              </a:rPr>
              <a:t>Like learning to communicate with a powerful but literal tool</a:t>
            </a:r>
            <a:endParaRPr lang="en-US"/>
          </a:p>
          <a:p>
            <a:pPr marL="285750" indent="-285750">
              <a:buFont typeface="Arial"/>
              <a:buChar char="•"/>
            </a:pPr>
            <a:r>
              <a:rPr lang="en-US">
                <a:solidFill>
                  <a:srgbClr val="475569"/>
                </a:solidFill>
                <a:latin typeface="CiscoSansTT ExtraLight"/>
                <a:ea typeface="ＭＳ Ｐゴシック"/>
                <a:cs typeface="CiscoSansTT ExtraLight"/>
              </a:rPr>
              <a:t>Small changes in wording = big changes in results</a:t>
            </a:r>
            <a:endParaRPr lang="en-US"/>
          </a:p>
          <a:p>
            <a:pPr marL="285750" indent="-285750">
              <a:buFont typeface="Arial"/>
              <a:buChar char="•"/>
            </a:pPr>
            <a:r>
              <a:rPr lang="en-US">
                <a:solidFill>
                  <a:srgbClr val="475569"/>
                </a:solidFill>
                <a:latin typeface="CiscoSansTT ExtraLight"/>
                <a:ea typeface="ＭＳ Ｐゴシック"/>
                <a:cs typeface="CiscoSansTT ExtraLight"/>
              </a:rPr>
              <a:t>The difference between bad answers and amazing answers</a:t>
            </a:r>
            <a:endParaRPr lang="es-ES"/>
          </a:p>
        </p:txBody>
      </p:sp>
    </p:spTree>
    <p:extLst>
      <p:ext uri="{BB962C8B-B14F-4D97-AF65-F5344CB8AC3E}">
        <p14:creationId xmlns:p14="http://schemas.microsoft.com/office/powerpoint/2010/main" val="359511427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4C45E2-3740-6904-DF91-9988B2205D68}"/>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BB330BEB-A38A-6C33-4080-802FB880CC45}"/>
              </a:ext>
            </a:extLst>
          </p:cNvPr>
          <p:cNvSpPr>
            <a:spLocks noGrp="1"/>
          </p:cNvSpPr>
          <p:nvPr>
            <p:ph type="title"/>
          </p:nvPr>
        </p:nvSpPr>
        <p:spPr>
          <a:xfrm>
            <a:off x="325190" y="224622"/>
            <a:ext cx="10969943" cy="685800"/>
          </a:xfrm>
        </p:spPr>
        <p:txBody>
          <a:bodyPr/>
          <a:lstStyle/>
          <a:p>
            <a:r>
              <a:rPr lang="es-ES" sz="3550">
                <a:cs typeface="CiscoSansTT ExtraLight"/>
              </a:rPr>
              <a:t>Simple </a:t>
            </a:r>
            <a:r>
              <a:rPr lang="es-ES" sz="3550" err="1">
                <a:cs typeface="CiscoSansTT ExtraLight"/>
              </a:rPr>
              <a:t>Prompt</a:t>
            </a:r>
            <a:r>
              <a:rPr lang="es-ES" sz="3550">
                <a:cs typeface="CiscoSansTT ExtraLight"/>
              </a:rPr>
              <a:t> </a:t>
            </a:r>
            <a:r>
              <a:rPr lang="es-ES" sz="3550" err="1">
                <a:cs typeface="CiscoSansTT ExtraLight"/>
              </a:rPr>
              <a:t>Template</a:t>
            </a:r>
            <a:endParaRPr lang="es-ES" err="1"/>
          </a:p>
        </p:txBody>
      </p:sp>
      <p:sp>
        <p:nvSpPr>
          <p:cNvPr id="9" name="TextBox 4">
            <a:extLst>
              <a:ext uri="{FF2B5EF4-FFF2-40B4-BE49-F238E27FC236}">
                <a16:creationId xmlns:a16="http://schemas.microsoft.com/office/drawing/2014/main" id="{71129B1D-D91F-24DB-04A4-34A23417F992}"/>
              </a:ext>
            </a:extLst>
          </p:cNvPr>
          <p:cNvSpPr txBox="1"/>
          <p:nvPr/>
        </p:nvSpPr>
        <p:spPr>
          <a:xfrm>
            <a:off x="329518" y="1199252"/>
            <a:ext cx="7094434" cy="2308324"/>
          </a:xfrm>
          <a:prstGeom prst="rect">
            <a:avLst/>
          </a:prstGeom>
          <a:noFill/>
        </p:spPr>
        <p:txBody>
          <a:bodyPr wrap="square" lIns="91440" tIns="45720" rIns="91440" bIns="45720" rtlCol="0" anchor="t">
            <a:spAutoFit/>
          </a:bodyPr>
          <a:lstStyle/>
          <a:p>
            <a:r>
              <a:rPr lang="en-US" b="1">
                <a:solidFill>
                  <a:srgbClr val="475569"/>
                </a:solidFill>
                <a:latin typeface="CiscoSansTT ExtraLight"/>
                <a:ea typeface="ＭＳ Ｐゴシック"/>
                <a:cs typeface="CiscoSansTT ExtraLight"/>
              </a:rPr>
              <a:t>You are: [Role/Expert]</a:t>
            </a:r>
            <a:endParaRPr lang="es-ES" b="1"/>
          </a:p>
          <a:p>
            <a:r>
              <a:rPr lang="en-US">
                <a:solidFill>
                  <a:srgbClr val="475569"/>
                </a:solidFill>
                <a:latin typeface="CiscoSansTT ExtraLight"/>
                <a:ea typeface="ＭＳ Ｐゴシック"/>
                <a:cs typeface="CiscoSansTT ExtraLight"/>
              </a:rPr>
              <a:t>I want you to: [Task]</a:t>
            </a:r>
            <a:endParaRPr lang="en-US"/>
          </a:p>
          <a:p>
            <a:endParaRPr lang="en-US">
              <a:solidFill>
                <a:srgbClr val="475569"/>
              </a:solidFill>
              <a:latin typeface="CiscoSansTT ExtraLight"/>
              <a:ea typeface="ＭＳ Ｐゴシック"/>
              <a:cs typeface="CiscoSansTT ExtraLight"/>
            </a:endParaRPr>
          </a:p>
          <a:p>
            <a:r>
              <a:rPr lang="en-US" b="1">
                <a:solidFill>
                  <a:srgbClr val="475569"/>
                </a:solidFill>
                <a:latin typeface="CiscoSansTT ExtraLight"/>
                <a:ea typeface="ＭＳ Ｐゴシック"/>
                <a:cs typeface="CiscoSansTT ExtraLight"/>
              </a:rPr>
              <a:t>Context: [Background Info]</a:t>
            </a:r>
            <a:endParaRPr lang="en-US" b="1"/>
          </a:p>
          <a:p>
            <a:r>
              <a:rPr lang="en-US">
                <a:solidFill>
                  <a:srgbClr val="475569"/>
                </a:solidFill>
                <a:latin typeface="CiscoSansTT ExtraLight"/>
                <a:ea typeface="ＭＳ Ｐゴシック"/>
                <a:cs typeface="CiscoSansTT ExtraLight"/>
              </a:rPr>
              <a:t>Format the answer as: [How it should look]</a:t>
            </a:r>
            <a:endParaRPr lang="en-US"/>
          </a:p>
          <a:p>
            <a:endParaRPr lang="en-US">
              <a:solidFill>
                <a:srgbClr val="475569"/>
              </a:solidFill>
              <a:latin typeface="CiscoSansTT ExtraLight"/>
              <a:ea typeface="ＭＳ Ｐゴシック"/>
              <a:cs typeface="CiscoSansTT ExtraLight"/>
            </a:endParaRPr>
          </a:p>
          <a:p>
            <a:r>
              <a:rPr lang="en-US" b="1">
                <a:solidFill>
                  <a:srgbClr val="475569"/>
                </a:solidFill>
                <a:latin typeface="CiscoSansTT ExtraLight"/>
                <a:ea typeface="ＭＳ Ｐゴシック"/>
                <a:cs typeface="CiscoSansTT ExtraLight"/>
              </a:rPr>
              <a:t>Tone: [Formal/Casual/Technical]</a:t>
            </a:r>
            <a:endParaRPr lang="en-US" b="1"/>
          </a:p>
          <a:p>
            <a:pPr marL="285750" indent="-285750">
              <a:buFont typeface="Arial"/>
              <a:buChar char="•"/>
            </a:pPr>
            <a:endParaRPr lang="en-US">
              <a:solidFill>
                <a:srgbClr val="475569"/>
              </a:solidFill>
              <a:latin typeface="CiscoSansTT ExtraLight"/>
              <a:cs typeface="CiscoSansTT ExtraLight"/>
            </a:endParaRPr>
          </a:p>
        </p:txBody>
      </p:sp>
    </p:spTree>
    <p:extLst>
      <p:ext uri="{BB962C8B-B14F-4D97-AF65-F5344CB8AC3E}">
        <p14:creationId xmlns:p14="http://schemas.microsoft.com/office/powerpoint/2010/main" val="23530668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BAA788-CD75-03D0-72F3-2D138D415F9A}"/>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6F2CAD8E-F216-B179-A935-B8231A7D0209}"/>
              </a:ext>
            </a:extLst>
          </p:cNvPr>
          <p:cNvSpPr>
            <a:spLocks noGrp="1"/>
          </p:cNvSpPr>
          <p:nvPr>
            <p:ph type="title"/>
          </p:nvPr>
        </p:nvSpPr>
        <p:spPr>
          <a:xfrm>
            <a:off x="325190" y="224622"/>
            <a:ext cx="10969943" cy="685800"/>
          </a:xfrm>
        </p:spPr>
        <p:txBody>
          <a:bodyPr/>
          <a:lstStyle/>
          <a:p>
            <a:r>
              <a:rPr lang="es-ES" sz="3550" dirty="0">
                <a:cs typeface="CiscoSansTT ExtraLight"/>
              </a:rPr>
              <a:t>Real </a:t>
            </a:r>
            <a:r>
              <a:rPr lang="es-ES" sz="3550" dirty="0" err="1">
                <a:cs typeface="CiscoSansTT ExtraLight"/>
              </a:rPr>
              <a:t>Example</a:t>
            </a:r>
          </a:p>
        </p:txBody>
      </p:sp>
      <p:sp>
        <p:nvSpPr>
          <p:cNvPr id="9" name="TextBox 4">
            <a:extLst>
              <a:ext uri="{FF2B5EF4-FFF2-40B4-BE49-F238E27FC236}">
                <a16:creationId xmlns:a16="http://schemas.microsoft.com/office/drawing/2014/main" id="{3DE9EF1E-B867-8B9B-078F-6ECC1BEC1002}"/>
              </a:ext>
            </a:extLst>
          </p:cNvPr>
          <p:cNvSpPr txBox="1"/>
          <p:nvPr/>
        </p:nvSpPr>
        <p:spPr>
          <a:xfrm>
            <a:off x="329518" y="1199252"/>
            <a:ext cx="7094434" cy="2308324"/>
          </a:xfrm>
          <a:prstGeom prst="rect">
            <a:avLst/>
          </a:prstGeom>
          <a:noFill/>
        </p:spPr>
        <p:txBody>
          <a:bodyPr wrap="square" lIns="91440" tIns="45720" rIns="91440" bIns="45720" rtlCol="0" anchor="t">
            <a:spAutoFit/>
          </a:bodyPr>
          <a:lstStyle/>
          <a:p>
            <a:r>
              <a:rPr lang="en-US" b="1">
                <a:solidFill>
                  <a:srgbClr val="475569"/>
                </a:solidFill>
                <a:latin typeface="CiscoSansTT ExtraLight"/>
                <a:ea typeface="ＭＳ Ｐゴシック"/>
                <a:cs typeface="CiscoSansTT ExtraLight"/>
              </a:rPr>
              <a:t>Weak Prompt:</a:t>
            </a:r>
            <a:endParaRPr lang="es-ES" b="1"/>
          </a:p>
          <a:p>
            <a:r>
              <a:rPr lang="en-US">
                <a:solidFill>
                  <a:srgbClr val="475569"/>
                </a:solidFill>
                <a:latin typeface="CiscoSansTT ExtraLight"/>
                <a:ea typeface="ＭＳ Ｐゴシック"/>
                <a:cs typeface="CiscoSansTT ExtraLight"/>
              </a:rPr>
              <a:t>"Explain loops"</a:t>
            </a:r>
            <a:endParaRPr lang="en-US"/>
          </a:p>
          <a:p>
            <a:endParaRPr lang="en-US" b="1">
              <a:solidFill>
                <a:srgbClr val="475569"/>
              </a:solidFill>
              <a:latin typeface="CiscoSansTT ExtraLight"/>
              <a:ea typeface="ＭＳ Ｐゴシック"/>
              <a:cs typeface="CiscoSansTT ExtraLight"/>
            </a:endParaRPr>
          </a:p>
          <a:p>
            <a:r>
              <a:rPr lang="en-US" b="1">
                <a:solidFill>
                  <a:srgbClr val="475569"/>
                </a:solidFill>
                <a:latin typeface="CiscoSansTT ExtraLight"/>
                <a:ea typeface="ＭＳ Ｐゴシック"/>
                <a:cs typeface="CiscoSansTT ExtraLight"/>
              </a:rPr>
              <a:t>Strong Prompt:</a:t>
            </a:r>
            <a:endParaRPr lang="en-US" b="1"/>
          </a:p>
          <a:p>
            <a:r>
              <a:rPr lang="en-US">
                <a:solidFill>
                  <a:srgbClr val="475569"/>
                </a:solidFill>
                <a:latin typeface="CiscoSansTT ExtraLight"/>
                <a:ea typeface="ＭＳ Ｐゴシック"/>
                <a:cs typeface="CiscoSansTT ExtraLight"/>
              </a:rPr>
              <a:t>"I'm learning Python. Explain for loops using a simple real-world analogy. Give 2 code examples. Use simple language."</a:t>
            </a:r>
            <a:endParaRPr lang="en-US"/>
          </a:p>
          <a:p>
            <a:endParaRPr lang="en-US" b="1">
              <a:solidFill>
                <a:srgbClr val="475569"/>
              </a:solidFill>
              <a:latin typeface="CiscoSansTT ExtraLight"/>
              <a:cs typeface="CiscoSansTT ExtraLight"/>
            </a:endParaRPr>
          </a:p>
          <a:p>
            <a:pPr marL="285750" indent="-285750">
              <a:buFont typeface="Arial"/>
              <a:buChar char="•"/>
            </a:pPr>
            <a:endParaRPr lang="en-US">
              <a:solidFill>
                <a:srgbClr val="475569"/>
              </a:solidFill>
              <a:latin typeface="CiscoSansTT ExtraLight"/>
              <a:cs typeface="CiscoSansTT ExtraLight"/>
            </a:endParaRPr>
          </a:p>
        </p:txBody>
      </p:sp>
    </p:spTree>
    <p:extLst>
      <p:ext uri="{BB962C8B-B14F-4D97-AF65-F5344CB8AC3E}">
        <p14:creationId xmlns:p14="http://schemas.microsoft.com/office/powerpoint/2010/main" val="408391458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7BE6BB-C8FB-DB77-93E9-5B2F1CB38F8C}"/>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E882B9EA-491A-D03D-7E24-CB269A2F9D17}"/>
              </a:ext>
            </a:extLst>
          </p:cNvPr>
          <p:cNvSpPr>
            <a:spLocks noGrp="1"/>
          </p:cNvSpPr>
          <p:nvPr>
            <p:ph type="title"/>
          </p:nvPr>
        </p:nvSpPr>
        <p:spPr>
          <a:xfrm>
            <a:off x="325190" y="224622"/>
            <a:ext cx="10969943" cy="685800"/>
          </a:xfrm>
        </p:spPr>
        <p:txBody>
          <a:bodyPr/>
          <a:lstStyle/>
          <a:p>
            <a:r>
              <a:rPr lang="es-ES" sz="3550" err="1">
                <a:cs typeface="CiscoSansTT ExtraLight"/>
              </a:rPr>
              <a:t>Common</a:t>
            </a:r>
            <a:r>
              <a:rPr lang="es-ES" sz="3550">
                <a:cs typeface="CiscoSansTT ExtraLight"/>
              </a:rPr>
              <a:t> </a:t>
            </a:r>
            <a:r>
              <a:rPr lang="es-ES" sz="3550" err="1">
                <a:cs typeface="CiscoSansTT ExtraLight"/>
              </a:rPr>
              <a:t>Mistakes</a:t>
            </a:r>
            <a:r>
              <a:rPr lang="es-ES" sz="3550">
                <a:cs typeface="CiscoSansTT ExtraLight"/>
              </a:rPr>
              <a:t> </a:t>
            </a:r>
            <a:r>
              <a:rPr lang="es-ES" sz="3550" err="1">
                <a:cs typeface="CiscoSansTT ExtraLight"/>
              </a:rPr>
              <a:t>to</a:t>
            </a:r>
            <a:r>
              <a:rPr lang="es-ES" sz="3550">
                <a:cs typeface="CiscoSansTT ExtraLight"/>
              </a:rPr>
              <a:t> </a:t>
            </a:r>
            <a:r>
              <a:rPr lang="es-ES" sz="3550" err="1">
                <a:cs typeface="CiscoSansTT ExtraLight"/>
              </a:rPr>
              <a:t>Abvoid</a:t>
            </a:r>
            <a:endParaRPr lang="es-ES" err="1"/>
          </a:p>
        </p:txBody>
      </p:sp>
      <p:sp>
        <p:nvSpPr>
          <p:cNvPr id="9" name="TextBox 4">
            <a:extLst>
              <a:ext uri="{FF2B5EF4-FFF2-40B4-BE49-F238E27FC236}">
                <a16:creationId xmlns:a16="http://schemas.microsoft.com/office/drawing/2014/main" id="{90E0B921-A82E-2DE0-AA79-68CE11BD4682}"/>
              </a:ext>
            </a:extLst>
          </p:cNvPr>
          <p:cNvSpPr txBox="1"/>
          <p:nvPr/>
        </p:nvSpPr>
        <p:spPr>
          <a:xfrm>
            <a:off x="329518" y="1199252"/>
            <a:ext cx="7094434" cy="1477328"/>
          </a:xfrm>
          <a:prstGeom prst="rect">
            <a:avLst/>
          </a:prstGeom>
          <a:noFill/>
        </p:spPr>
        <p:txBody>
          <a:bodyPr wrap="square" lIns="91440" tIns="45720" rIns="91440" bIns="45720" rtlCol="0" anchor="t">
            <a:spAutoFit/>
          </a:bodyPr>
          <a:lstStyle/>
          <a:p>
            <a:r>
              <a:rPr lang="en-US">
                <a:solidFill>
                  <a:srgbClr val="475569"/>
                </a:solidFill>
                <a:latin typeface="CiscoSansTT ExtraLight"/>
                <a:ea typeface="ＭＳ Ｐゴシック"/>
                <a:cs typeface="CiscoSansTT ExtraLight"/>
              </a:rPr>
              <a:t>❌ Being too vague: "Write something"</a:t>
            </a:r>
            <a:endParaRPr lang="en-US"/>
          </a:p>
          <a:p>
            <a:r>
              <a:rPr lang="en-US">
                <a:solidFill>
                  <a:srgbClr val="475569"/>
                </a:solidFill>
                <a:latin typeface="CiscoSansTT ExtraLight"/>
                <a:ea typeface="ＭＳ Ｐゴシック"/>
                <a:cs typeface="CiscoSansTT ExtraLight"/>
              </a:rPr>
              <a:t>❌ Asking for conflicting things at once</a:t>
            </a:r>
            <a:endParaRPr lang="en-US"/>
          </a:p>
          <a:p>
            <a:r>
              <a:rPr lang="en-US">
                <a:solidFill>
                  <a:srgbClr val="475569"/>
                </a:solidFill>
                <a:latin typeface="CiscoSansTT ExtraLight"/>
                <a:ea typeface="ＭＳ Ｐゴシック"/>
                <a:cs typeface="CiscoSansTT ExtraLight"/>
              </a:rPr>
              <a:t>❌ Not specifying output format</a:t>
            </a:r>
            <a:endParaRPr lang="en-US"/>
          </a:p>
          <a:p>
            <a:r>
              <a:rPr lang="en-US">
                <a:solidFill>
                  <a:srgbClr val="475569"/>
                </a:solidFill>
                <a:latin typeface="CiscoSansTT ExtraLight"/>
                <a:ea typeface="ＭＳ Ｐゴシック"/>
                <a:cs typeface="CiscoSansTT ExtraLight"/>
              </a:rPr>
              <a:t>❌ Ignoring the importance of context</a:t>
            </a:r>
            <a:endParaRPr lang="en-US"/>
          </a:p>
          <a:p>
            <a:r>
              <a:rPr lang="en-US">
                <a:solidFill>
                  <a:srgbClr val="475569"/>
                </a:solidFill>
                <a:latin typeface="CiscoSansTT ExtraLight"/>
                <a:ea typeface="ＭＳ Ｐゴシック"/>
                <a:cs typeface="CiscoSansTT ExtraLight"/>
              </a:rPr>
              <a:t>❌ One try and giving up (iterate!)</a:t>
            </a:r>
            <a:endParaRPr lang="en-US"/>
          </a:p>
        </p:txBody>
      </p:sp>
    </p:spTree>
    <p:extLst>
      <p:ext uri="{BB962C8B-B14F-4D97-AF65-F5344CB8AC3E}">
        <p14:creationId xmlns:p14="http://schemas.microsoft.com/office/powerpoint/2010/main" val="281837503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B3FA3A-AEAC-4AF1-31BE-AFB8758782CC}"/>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B88C03D7-DDA6-1B64-4C3C-F6E5D5D535EF}"/>
              </a:ext>
            </a:extLst>
          </p:cNvPr>
          <p:cNvSpPr>
            <a:spLocks noGrp="1"/>
          </p:cNvSpPr>
          <p:nvPr>
            <p:ph type="title"/>
          </p:nvPr>
        </p:nvSpPr>
        <p:spPr>
          <a:xfrm>
            <a:off x="325190" y="224622"/>
            <a:ext cx="10969943" cy="685800"/>
          </a:xfrm>
        </p:spPr>
        <p:txBody>
          <a:bodyPr/>
          <a:lstStyle/>
          <a:p>
            <a:r>
              <a:rPr lang="es-ES" sz="3550" err="1"/>
              <a:t>Prompting</a:t>
            </a:r>
            <a:r>
              <a:rPr lang="es-ES" sz="3550"/>
              <a:t> </a:t>
            </a:r>
            <a:r>
              <a:rPr lang="es-ES" sz="3550" err="1"/>
              <a:t>your</a:t>
            </a:r>
            <a:r>
              <a:rPr lang="es-ES" sz="3550"/>
              <a:t> </a:t>
            </a:r>
            <a:r>
              <a:rPr lang="es-ES" sz="3550" err="1"/>
              <a:t>agent</a:t>
            </a:r>
            <a:r>
              <a:rPr lang="es-ES" sz="3550"/>
              <a:t> </a:t>
            </a:r>
            <a:endParaRPr lang="es-ES" err="1"/>
          </a:p>
        </p:txBody>
      </p:sp>
      <p:sp>
        <p:nvSpPr>
          <p:cNvPr id="9" name="TextBox 4">
            <a:extLst>
              <a:ext uri="{FF2B5EF4-FFF2-40B4-BE49-F238E27FC236}">
                <a16:creationId xmlns:a16="http://schemas.microsoft.com/office/drawing/2014/main" id="{4F4414F0-33AC-DC9E-4B02-83BE365BE017}"/>
              </a:ext>
            </a:extLst>
          </p:cNvPr>
          <p:cNvSpPr txBox="1"/>
          <p:nvPr/>
        </p:nvSpPr>
        <p:spPr>
          <a:xfrm>
            <a:off x="329518" y="1199252"/>
            <a:ext cx="6174523" cy="1754326"/>
          </a:xfrm>
          <a:prstGeom prst="rect">
            <a:avLst/>
          </a:prstGeom>
          <a:noFill/>
        </p:spPr>
        <p:txBody>
          <a:bodyPr wrap="square" lIns="91440" tIns="45720" rIns="91440" bIns="45720" rtlCol="0" anchor="t">
            <a:spAutoFit/>
          </a:bodyPr>
          <a:lstStyle/>
          <a:p>
            <a:r>
              <a:rPr lang="en-US" dirty="0">
                <a:solidFill>
                  <a:srgbClr val="475569"/>
                </a:solidFill>
                <a:latin typeface="CiscoSansTT ExtraLight"/>
                <a:ea typeface="ＭＳ Ｐゴシック"/>
                <a:cs typeface="Segoe UI"/>
              </a:rPr>
              <a:t>Your prompt has 4 critical sections:</a:t>
            </a:r>
            <a:endParaRPr lang="es-ES" dirty="0">
              <a:latin typeface="CiscoSansTT ExtraLight"/>
            </a:endParaRPr>
          </a:p>
          <a:p>
            <a:pPr marL="285750" indent="-285750">
              <a:buFont typeface="Arial"/>
              <a:buChar char="•"/>
            </a:pPr>
            <a:r>
              <a:rPr lang="en-US" b="1" dirty="0">
                <a:solidFill>
                  <a:srgbClr val="475569"/>
                </a:solidFill>
                <a:latin typeface="CiscoSansTT ExtraLight"/>
                <a:ea typeface="ＭＳ Ｐゴシック"/>
                <a:cs typeface="Segoe UI"/>
              </a:rPr>
              <a:t>role</a:t>
            </a:r>
            <a:r>
              <a:rPr lang="en-US" dirty="0">
                <a:solidFill>
                  <a:srgbClr val="475569"/>
                </a:solidFill>
                <a:latin typeface="CiscoSansTT ExtraLight"/>
                <a:ea typeface="ＭＳ Ｐゴシック"/>
                <a:cs typeface="Segoe UI"/>
              </a:rPr>
              <a:t> - WHO is the assistant?</a:t>
            </a:r>
            <a:endParaRPr lang="en-US" dirty="0">
              <a:latin typeface="CiscoSansTT ExtraLight"/>
            </a:endParaRPr>
          </a:p>
          <a:p>
            <a:pPr marL="285750" indent="-285750">
              <a:buFont typeface="Arial"/>
              <a:buChar char="•"/>
            </a:pPr>
            <a:r>
              <a:rPr lang="en-US" b="1" dirty="0">
                <a:solidFill>
                  <a:srgbClr val="475569"/>
                </a:solidFill>
                <a:latin typeface="CiscoSansTT ExtraLight"/>
                <a:ea typeface="ＭＳ Ｐゴシック"/>
                <a:cs typeface="Segoe UI"/>
              </a:rPr>
              <a:t>context</a:t>
            </a:r>
            <a:r>
              <a:rPr lang="en-US" dirty="0">
                <a:solidFill>
                  <a:srgbClr val="475569"/>
                </a:solidFill>
                <a:latin typeface="CiscoSansTT ExtraLight"/>
                <a:ea typeface="ＭＳ Ｐゴシック"/>
                <a:cs typeface="Segoe UI"/>
              </a:rPr>
              <a:t> - WHAT does it know?</a:t>
            </a:r>
            <a:endParaRPr lang="en-US" dirty="0">
              <a:latin typeface="CiscoSansTT ExtraLight"/>
            </a:endParaRPr>
          </a:p>
          <a:p>
            <a:pPr marL="285750" indent="-285750">
              <a:buFont typeface="Arial"/>
              <a:buChar char="•"/>
            </a:pPr>
            <a:r>
              <a:rPr lang="en-US" b="1" dirty="0">
                <a:solidFill>
                  <a:srgbClr val="475569"/>
                </a:solidFill>
                <a:latin typeface="CiscoSansTT ExtraLight"/>
                <a:ea typeface="ＭＳ Ｐゴシック"/>
                <a:cs typeface="Segoe UI"/>
              </a:rPr>
              <a:t>instructions</a:t>
            </a:r>
            <a:r>
              <a:rPr lang="en-US" dirty="0">
                <a:solidFill>
                  <a:srgbClr val="475569"/>
                </a:solidFill>
                <a:latin typeface="CiscoSansTT ExtraLight"/>
                <a:ea typeface="ＭＳ Ｐゴシック"/>
                <a:cs typeface="Segoe UI"/>
              </a:rPr>
              <a:t> - HOW should it behave?</a:t>
            </a:r>
            <a:endParaRPr lang="es-ES" dirty="0">
              <a:latin typeface="CiscoSansTT ExtraLight"/>
            </a:endParaRPr>
          </a:p>
          <a:p>
            <a:pPr marL="285750" indent="-285750">
              <a:buFont typeface="Arial"/>
              <a:buChar char="•"/>
            </a:pPr>
            <a:r>
              <a:rPr lang="en-US" b="1" dirty="0" err="1">
                <a:solidFill>
                  <a:srgbClr val="475569"/>
                </a:solidFill>
                <a:latin typeface="CiscoSansTT ExtraLight"/>
                <a:ea typeface="ＭＳ Ｐゴシック"/>
                <a:cs typeface="Segoe UI"/>
              </a:rPr>
              <a:t>safety_check</a:t>
            </a:r>
            <a:r>
              <a:rPr lang="en-US" dirty="0">
                <a:solidFill>
                  <a:srgbClr val="475569"/>
                </a:solidFill>
                <a:latin typeface="CiscoSansTT ExtraLight"/>
                <a:ea typeface="ＭＳ Ｐゴシック"/>
                <a:cs typeface="Segoe UI"/>
              </a:rPr>
              <a:t> - WHAT should it NEVER do?</a:t>
            </a:r>
            <a:endParaRPr lang="en-US" dirty="0">
              <a:latin typeface="CiscoSansTT ExtraLight"/>
            </a:endParaRPr>
          </a:p>
          <a:p>
            <a:endParaRPr lang="en-US">
              <a:solidFill>
                <a:srgbClr val="475569"/>
              </a:solidFill>
              <a:latin typeface="Segoe UI"/>
              <a:cs typeface="Segoe UI"/>
            </a:endParaRPr>
          </a:p>
        </p:txBody>
      </p:sp>
    </p:spTree>
    <p:extLst>
      <p:ext uri="{BB962C8B-B14F-4D97-AF65-F5344CB8AC3E}">
        <p14:creationId xmlns:p14="http://schemas.microsoft.com/office/powerpoint/2010/main" val="3385429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9A87E5-50C0-24CE-41F3-A9AFB8FA19E1}"/>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10D8EC38-55B2-E807-914B-23C87D4C64EE}"/>
              </a:ext>
            </a:extLst>
          </p:cNvPr>
          <p:cNvSpPr>
            <a:spLocks noGrp="1"/>
          </p:cNvSpPr>
          <p:nvPr>
            <p:ph type="title"/>
          </p:nvPr>
        </p:nvSpPr>
        <p:spPr>
          <a:xfrm>
            <a:off x="595227" y="707972"/>
            <a:ext cx="10969943" cy="685800"/>
          </a:xfrm>
        </p:spPr>
        <p:txBody>
          <a:bodyPr/>
          <a:lstStyle/>
          <a:p>
            <a:r>
              <a:rPr lang="es-ES" sz="3550" dirty="0" err="1"/>
              <a:t>Create</a:t>
            </a:r>
            <a:r>
              <a:rPr lang="es-ES" sz="3550" dirty="0"/>
              <a:t> </a:t>
            </a:r>
            <a:r>
              <a:rPr lang="es-ES" sz="3550" dirty="0" err="1"/>
              <a:t>Agent</a:t>
            </a:r>
            <a:r>
              <a:rPr lang="es-ES" sz="3550" dirty="0"/>
              <a:t>: LLM</a:t>
            </a:r>
            <a:endParaRPr lang="es-ES" sz="3550" dirty="0" err="1">
              <a:cs typeface="Arial"/>
            </a:endParaRPr>
          </a:p>
        </p:txBody>
      </p:sp>
      <p:sp>
        <p:nvSpPr>
          <p:cNvPr id="6" name="TextBox 4">
            <a:extLst>
              <a:ext uri="{FF2B5EF4-FFF2-40B4-BE49-F238E27FC236}">
                <a16:creationId xmlns:a16="http://schemas.microsoft.com/office/drawing/2014/main" id="{61FAAFE4-5DF0-2AC1-ECA9-180107C7B4CE}"/>
              </a:ext>
            </a:extLst>
          </p:cNvPr>
          <p:cNvSpPr txBox="1"/>
          <p:nvPr/>
        </p:nvSpPr>
        <p:spPr>
          <a:xfrm>
            <a:off x="283466" y="2649301"/>
            <a:ext cx="5096500" cy="2031325"/>
          </a:xfrm>
          <a:prstGeom prst="rect">
            <a:avLst/>
          </a:prstGeom>
          <a:noFill/>
        </p:spPr>
        <p:txBody>
          <a:bodyPr wrap="square" lIns="91440" tIns="45720" rIns="91440" bIns="45720" rtlCol="0" anchor="t">
            <a:spAutoFit/>
          </a:bodyPr>
          <a:lstStyle/>
          <a:p>
            <a:r>
              <a:rPr lang="en-US" b="1" dirty="0">
                <a:latin typeface="CiscoSansTT ExtraLight"/>
                <a:ea typeface="ＭＳ Ｐゴシック"/>
                <a:cs typeface="Arial"/>
              </a:rPr>
              <a:t>Now in the system prompt input we will give the LLM the instructions it must follow for us to have the best answers and prevent it from hallucinate. </a:t>
            </a:r>
          </a:p>
          <a:p>
            <a:endParaRPr lang="en-US" b="1" dirty="0">
              <a:latin typeface="CiscoSansTT ExtraLight"/>
              <a:ea typeface="ＭＳ Ｐゴシック"/>
              <a:cs typeface="Arial"/>
            </a:endParaRPr>
          </a:p>
          <a:p>
            <a:r>
              <a:rPr lang="en-US" b="1" dirty="0">
                <a:latin typeface="CiscoSansTT ExtraLight"/>
                <a:ea typeface="ＭＳ Ｐゴシック"/>
                <a:cs typeface="Arial"/>
              </a:rPr>
              <a:t>Check that the user prompt as:</a:t>
            </a:r>
            <a:br>
              <a:rPr lang="en-US" b="1" dirty="0">
                <a:latin typeface="CiscoSansTT ExtraLight"/>
                <a:ea typeface="ＭＳ Ｐゴシック"/>
                <a:cs typeface="Arial"/>
              </a:rPr>
            </a:br>
            <a:r>
              <a:rPr lang="en-US" b="1" dirty="0">
                <a:latin typeface="CiscoSansTT ExtraLight"/>
                <a:ea typeface="ＭＳ Ｐゴシック"/>
                <a:cs typeface="Arial"/>
              </a:rPr>
              <a:t>Begin Input / </a:t>
            </a:r>
            <a:r>
              <a:rPr lang="en-US" b="1" dirty="0" err="1">
                <a:latin typeface="CiscoSansTT ExtraLight"/>
                <a:ea typeface="ＭＳ Ｐゴシック"/>
                <a:cs typeface="Arial"/>
              </a:rPr>
              <a:t>sys.query</a:t>
            </a:r>
            <a:r>
              <a:rPr lang="en-US" b="1" dirty="0">
                <a:latin typeface="CiscoSansTT ExtraLight"/>
                <a:ea typeface="ＭＳ Ｐゴシック"/>
                <a:cs typeface="Arial"/>
              </a:rPr>
              <a:t> this for the LLM to catch our question in the chat.</a:t>
            </a:r>
          </a:p>
        </p:txBody>
      </p:sp>
      <p:pic>
        <p:nvPicPr>
          <p:cNvPr id="7" name="Imagen 6" descr="Texto&#10;&#10;El contenido generado por IA puede ser incorrecto.">
            <a:extLst>
              <a:ext uri="{FF2B5EF4-FFF2-40B4-BE49-F238E27FC236}">
                <a16:creationId xmlns:a16="http://schemas.microsoft.com/office/drawing/2014/main" id="{0F88D138-6CFA-AD2F-934B-2D7E800280B4}"/>
              </a:ext>
            </a:extLst>
          </p:cNvPr>
          <p:cNvPicPr>
            <a:picLocks noChangeAspect="1"/>
          </p:cNvPicPr>
          <p:nvPr/>
        </p:nvPicPr>
        <p:blipFill>
          <a:blip r:embed="rId2"/>
          <a:stretch>
            <a:fillRect/>
          </a:stretch>
        </p:blipFill>
        <p:spPr>
          <a:xfrm>
            <a:off x="7347082" y="79678"/>
            <a:ext cx="4509003" cy="6689424"/>
          </a:xfrm>
          <a:prstGeom prst="rect">
            <a:avLst/>
          </a:prstGeom>
        </p:spPr>
      </p:pic>
      <mc:AlternateContent xmlns:mc="http://schemas.openxmlformats.org/markup-compatibility/2006" xmlns:p14="http://schemas.microsoft.com/office/powerpoint/2010/main">
        <mc:Choice Requires="p14">
          <p:contentPart p14:bwMode="auto" r:id="rId3">
            <p14:nvContentPartPr>
              <p14:cNvPr id="9" name="Entrada de lápiz 8">
                <a:extLst>
                  <a:ext uri="{FF2B5EF4-FFF2-40B4-BE49-F238E27FC236}">
                    <a16:creationId xmlns:a16="http://schemas.microsoft.com/office/drawing/2014/main" id="{6B7D2776-7C93-E1AF-703C-1109CCCC4C32}"/>
                  </a:ext>
                </a:extLst>
              </p14:cNvPr>
              <p14:cNvContentPartPr/>
              <p14:nvPr/>
            </p14:nvContentPartPr>
            <p14:xfrm>
              <a:off x="5612488" y="3106089"/>
              <a:ext cx="874329" cy="52222"/>
            </p14:xfrm>
          </p:contentPart>
        </mc:Choice>
        <mc:Fallback xmlns="">
          <p:pic>
            <p:nvPicPr>
              <p:cNvPr id="9" name="Entrada de lápiz 8">
                <a:extLst>
                  <a:ext uri="{FF2B5EF4-FFF2-40B4-BE49-F238E27FC236}">
                    <a16:creationId xmlns:a16="http://schemas.microsoft.com/office/drawing/2014/main" id="{6B7D2776-7C93-E1AF-703C-1109CCCC4C32}"/>
                  </a:ext>
                </a:extLst>
              </p:cNvPr>
              <p:cNvPicPr/>
              <p:nvPr/>
            </p:nvPicPr>
            <p:blipFill>
              <a:blip r:embed="rId4"/>
              <a:stretch>
                <a:fillRect/>
              </a:stretch>
            </p:blipFill>
            <p:spPr>
              <a:xfrm>
                <a:off x="5594498" y="3088205"/>
                <a:ext cx="909950" cy="87633"/>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1" name="Entrada de lápiz 10">
                <a:extLst>
                  <a:ext uri="{FF2B5EF4-FFF2-40B4-BE49-F238E27FC236}">
                    <a16:creationId xmlns:a16="http://schemas.microsoft.com/office/drawing/2014/main" id="{F5C04B2A-819F-3A18-A730-4084D3C638CD}"/>
                  </a:ext>
                </a:extLst>
              </p14:cNvPr>
              <p14:cNvContentPartPr/>
              <p14:nvPr/>
            </p14:nvContentPartPr>
            <p14:xfrm>
              <a:off x="6396699" y="2952323"/>
              <a:ext cx="452475" cy="419816"/>
            </p14:xfrm>
          </p:contentPart>
        </mc:Choice>
        <mc:Fallback xmlns="">
          <p:pic>
            <p:nvPicPr>
              <p:cNvPr id="11" name="Entrada de lápiz 10">
                <a:extLst>
                  <a:ext uri="{FF2B5EF4-FFF2-40B4-BE49-F238E27FC236}">
                    <a16:creationId xmlns:a16="http://schemas.microsoft.com/office/drawing/2014/main" id="{F5C04B2A-819F-3A18-A730-4084D3C638CD}"/>
                  </a:ext>
                </a:extLst>
              </p:cNvPr>
              <p:cNvPicPr/>
              <p:nvPr/>
            </p:nvPicPr>
            <p:blipFill>
              <a:blip r:embed="rId6"/>
              <a:stretch>
                <a:fillRect/>
              </a:stretch>
            </p:blipFill>
            <p:spPr>
              <a:xfrm>
                <a:off x="6378715" y="2934336"/>
                <a:ext cx="488083" cy="45543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2" name="Entrada de lápiz 11">
                <a:extLst>
                  <a:ext uri="{FF2B5EF4-FFF2-40B4-BE49-F238E27FC236}">
                    <a16:creationId xmlns:a16="http://schemas.microsoft.com/office/drawing/2014/main" id="{D68AF481-7689-5E5B-7196-961A6CCEBD76}"/>
                  </a:ext>
                </a:extLst>
              </p14:cNvPr>
              <p14:cNvContentPartPr/>
              <p14:nvPr/>
            </p14:nvContentPartPr>
            <p14:xfrm>
              <a:off x="4905161" y="4534475"/>
              <a:ext cx="2098254" cy="1572030"/>
            </p14:xfrm>
          </p:contentPart>
        </mc:Choice>
        <mc:Fallback xmlns="">
          <p:pic>
            <p:nvPicPr>
              <p:cNvPr id="12" name="Entrada de lápiz 11">
                <a:extLst>
                  <a:ext uri="{FF2B5EF4-FFF2-40B4-BE49-F238E27FC236}">
                    <a16:creationId xmlns:a16="http://schemas.microsoft.com/office/drawing/2014/main" id="{D68AF481-7689-5E5B-7196-961A6CCEBD76}"/>
                  </a:ext>
                </a:extLst>
              </p:cNvPr>
              <p:cNvPicPr/>
              <p:nvPr/>
            </p:nvPicPr>
            <p:blipFill>
              <a:blip r:embed="rId8"/>
              <a:stretch>
                <a:fillRect/>
              </a:stretch>
            </p:blipFill>
            <p:spPr>
              <a:xfrm>
                <a:off x="4887163" y="4516840"/>
                <a:ext cx="2133891" cy="16076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3" name="Entrada de lápiz 12">
                <a:extLst>
                  <a:ext uri="{FF2B5EF4-FFF2-40B4-BE49-F238E27FC236}">
                    <a16:creationId xmlns:a16="http://schemas.microsoft.com/office/drawing/2014/main" id="{549B9257-18A3-FFF8-386A-7AF2D509ECDB}"/>
                  </a:ext>
                </a:extLst>
              </p14:cNvPr>
              <p14:cNvContentPartPr/>
              <p14:nvPr/>
            </p14:nvContentPartPr>
            <p14:xfrm>
              <a:off x="6904129" y="5858099"/>
              <a:ext cx="279273" cy="293856"/>
            </p14:xfrm>
          </p:contentPart>
        </mc:Choice>
        <mc:Fallback xmlns="">
          <p:pic>
            <p:nvPicPr>
              <p:cNvPr id="13" name="Entrada de lápiz 12">
                <a:extLst>
                  <a:ext uri="{FF2B5EF4-FFF2-40B4-BE49-F238E27FC236}">
                    <a16:creationId xmlns:a16="http://schemas.microsoft.com/office/drawing/2014/main" id="{549B9257-18A3-FFF8-386A-7AF2D509ECDB}"/>
                  </a:ext>
                </a:extLst>
              </p:cNvPr>
              <p:cNvPicPr/>
              <p:nvPr/>
            </p:nvPicPr>
            <p:blipFill>
              <a:blip r:embed="rId10"/>
              <a:stretch>
                <a:fillRect/>
              </a:stretch>
            </p:blipFill>
            <p:spPr>
              <a:xfrm>
                <a:off x="6886517" y="5840115"/>
                <a:ext cx="314856" cy="329464"/>
              </a:xfrm>
              <a:prstGeom prst="rect">
                <a:avLst/>
              </a:prstGeom>
            </p:spPr>
          </p:pic>
        </mc:Fallback>
      </mc:AlternateContent>
    </p:spTree>
    <p:extLst>
      <p:ext uri="{BB962C8B-B14F-4D97-AF65-F5344CB8AC3E}">
        <p14:creationId xmlns:p14="http://schemas.microsoft.com/office/powerpoint/2010/main" val="223180279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0D86F8-9199-13F5-5924-B7153A5B28D1}"/>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8D78FE87-739A-9AB7-E5BC-745E0CC7C8D4}"/>
              </a:ext>
            </a:extLst>
          </p:cNvPr>
          <p:cNvSpPr>
            <a:spLocks noGrp="1"/>
          </p:cNvSpPr>
          <p:nvPr>
            <p:ph type="title"/>
          </p:nvPr>
        </p:nvSpPr>
        <p:spPr>
          <a:xfrm>
            <a:off x="325190" y="224622"/>
            <a:ext cx="10969943" cy="685800"/>
          </a:xfrm>
        </p:spPr>
        <p:txBody>
          <a:bodyPr/>
          <a:lstStyle/>
          <a:p>
            <a:r>
              <a:rPr lang="es-ES" sz="3550" dirty="0" err="1"/>
              <a:t>Prompt</a:t>
            </a:r>
            <a:r>
              <a:rPr lang="es-ES" sz="3550" dirty="0"/>
              <a:t> Used</a:t>
            </a:r>
            <a:endParaRPr lang="es-ES" dirty="0" err="1"/>
          </a:p>
        </p:txBody>
      </p:sp>
      <p:sp>
        <p:nvSpPr>
          <p:cNvPr id="9" name="TextBox 4">
            <a:extLst>
              <a:ext uri="{FF2B5EF4-FFF2-40B4-BE49-F238E27FC236}">
                <a16:creationId xmlns:a16="http://schemas.microsoft.com/office/drawing/2014/main" id="{D33CC2CA-77E6-FB73-1455-2BD666792C88}"/>
              </a:ext>
            </a:extLst>
          </p:cNvPr>
          <p:cNvSpPr txBox="1"/>
          <p:nvPr/>
        </p:nvSpPr>
        <p:spPr>
          <a:xfrm>
            <a:off x="158968" y="886495"/>
            <a:ext cx="11866472" cy="5293757"/>
          </a:xfrm>
          <a:prstGeom prst="rect">
            <a:avLst/>
          </a:prstGeom>
          <a:noFill/>
        </p:spPr>
        <p:txBody>
          <a:bodyPr wrap="square" lIns="91440" tIns="45720" rIns="91440" bIns="45720" rtlCol="0" anchor="t">
            <a:spAutoFit/>
          </a:bodyPr>
          <a:lstStyle/>
          <a:p>
            <a:r>
              <a:rPr lang="en-US" sz="1600" b="1" dirty="0">
                <a:solidFill>
                  <a:srgbClr val="475569"/>
                </a:solidFill>
                <a:latin typeface="CiscoSansTT ExtraLight"/>
                <a:ea typeface="ＭＳ Ｐゴシック"/>
                <a:cs typeface="CiscoSansTT ExtraLight"/>
              </a:rPr>
              <a:t>ROLE </a:t>
            </a:r>
            <a:r>
              <a:rPr lang="en-US" sz="1600" dirty="0">
                <a:solidFill>
                  <a:srgbClr val="475569"/>
                </a:solidFill>
                <a:latin typeface="CiscoSansTT ExtraLight"/>
                <a:ea typeface="ＭＳ Ｐゴシック"/>
                <a:cs typeface="CiscoSansTT ExtraLight"/>
              </a:rPr>
              <a:t>You are an expert HR Assistant specialized in company policies and procedures. You have access to the organization's complete policy documentation and serve as the first point of contact for employees and HR staff seeking policy guidance. </a:t>
            </a:r>
            <a:endParaRPr lang="es-ES" sz="1600">
              <a:solidFill>
                <a:srgbClr val="414244"/>
              </a:solidFill>
              <a:cs typeface="CiscoSansTT ExtraLight"/>
            </a:endParaRPr>
          </a:p>
          <a:p>
            <a:endParaRPr lang="en-US" sz="1600" dirty="0">
              <a:solidFill>
                <a:srgbClr val="475569"/>
              </a:solidFill>
              <a:latin typeface="CiscoSansTT ExtraLight"/>
              <a:ea typeface="ＭＳ Ｐゴシック"/>
              <a:cs typeface="CiscoSansTT ExtraLight"/>
            </a:endParaRPr>
          </a:p>
          <a:p>
            <a:r>
              <a:rPr lang="en-US" sz="1600" b="1" dirty="0">
                <a:solidFill>
                  <a:srgbClr val="475569"/>
                </a:solidFill>
                <a:latin typeface="CiscoSansTT ExtraLight"/>
                <a:ea typeface="ＭＳ Ｐゴシック"/>
                <a:cs typeface="CiscoSansTT ExtraLight"/>
              </a:rPr>
              <a:t>CONTEXT</a:t>
            </a:r>
            <a:r>
              <a:rPr lang="en-US" sz="1600" dirty="0">
                <a:solidFill>
                  <a:srgbClr val="475569"/>
                </a:solidFill>
                <a:latin typeface="CiscoSansTT ExtraLight"/>
                <a:ea typeface="ＭＳ Ｐゴシック"/>
                <a:cs typeface="CiscoSansTT ExtraLight"/>
              </a:rPr>
              <a:t> You have access to: - Company policies and procedures - Employee benefits and compensation information - Leave policies (vacation, sick leave, parental leave) - Workplace conduct and ethics standards - Workplace safety and compliance regulations </a:t>
            </a:r>
            <a:endParaRPr lang="es-ES" sz="1600">
              <a:solidFill>
                <a:srgbClr val="414244"/>
              </a:solidFill>
              <a:cs typeface="CiscoSansTT ExtraLight"/>
            </a:endParaRPr>
          </a:p>
          <a:p>
            <a:endParaRPr lang="en-US" sz="1600" dirty="0">
              <a:solidFill>
                <a:srgbClr val="475569"/>
              </a:solidFill>
              <a:latin typeface="CiscoSansTT ExtraLight"/>
              <a:ea typeface="ＭＳ Ｐゴシック"/>
              <a:cs typeface="CiscoSansTT ExtraLight"/>
            </a:endParaRPr>
          </a:p>
          <a:p>
            <a:r>
              <a:rPr lang="en-US" sz="1600" b="1" dirty="0">
                <a:solidFill>
                  <a:srgbClr val="475569"/>
                </a:solidFill>
                <a:latin typeface="CiscoSansTT ExtraLight"/>
                <a:ea typeface="ＭＳ Ｐゴシック"/>
                <a:cs typeface="CiscoSansTT ExtraLight"/>
              </a:rPr>
              <a:t>INSTRUCTIONS</a:t>
            </a:r>
            <a:r>
              <a:rPr lang="en-US" sz="1600" dirty="0">
                <a:solidFill>
                  <a:srgbClr val="475569"/>
                </a:solidFill>
                <a:latin typeface="CiscoSansTT ExtraLight"/>
                <a:ea typeface="ＭＳ Ｐゴシック"/>
                <a:cs typeface="CiscoSansTT ExtraLight"/>
              </a:rPr>
              <a:t> 1. Always ground your answers in the retrieved policy documents from the knowledge base 2. Provide clear, concise responses with specific policy references when available 3. Use a friendly yet professional tone in all interactions 4. When policies are complex, break down information into easy-to-understand points 5. If information is not available in the knowledge base, clearly state this limitation and suggest contacting HR directly for assistance 6. For questions requiring case-by-case judgment, provide general policy guidance but recommend consulting with HR personnel for specific situations </a:t>
            </a:r>
            <a:endParaRPr lang="es-ES" sz="1600">
              <a:solidFill>
                <a:srgbClr val="414244"/>
              </a:solidFill>
              <a:cs typeface="CiscoSansTT ExtraLight"/>
            </a:endParaRPr>
          </a:p>
          <a:p>
            <a:endParaRPr lang="en-US" sz="1600" b="1" dirty="0">
              <a:solidFill>
                <a:srgbClr val="475569"/>
              </a:solidFill>
              <a:latin typeface="CiscoSansTT ExtraLight"/>
              <a:ea typeface="ＭＳ Ｐゴシック"/>
              <a:cs typeface="CiscoSansTT ExtraLight"/>
            </a:endParaRPr>
          </a:p>
          <a:p>
            <a:r>
              <a:rPr lang="en-US" sz="1600" b="1" dirty="0">
                <a:solidFill>
                  <a:srgbClr val="475569"/>
                </a:solidFill>
                <a:latin typeface="CiscoSansTT ExtraLight"/>
                <a:ea typeface="ＭＳ Ｐゴシック"/>
                <a:cs typeface="CiscoSansTT ExtraLight"/>
              </a:rPr>
              <a:t>SAFETY_CHECK NEVER</a:t>
            </a:r>
            <a:r>
              <a:rPr lang="en-US" sz="1600" dirty="0">
                <a:solidFill>
                  <a:srgbClr val="475569"/>
                </a:solidFill>
                <a:latin typeface="CiscoSansTT ExtraLight"/>
                <a:ea typeface="ＭＳ Ｐゴシック"/>
                <a:cs typeface="CiscoSansTT ExtraLight"/>
              </a:rPr>
              <a:t>: - Invent, fabricate, or hallucinate policy information that is not explicitly present in the retrieved documents - Make assumptions about policies that are not directly stated in the knowledge base - Fill gaps in knowledge with general information or best practices that are not company-specific - Provide answers when the retrieved context does not contain relevant information - Extrapolate beyond what is written in the actual policy documents - State specific numbers, dates, percentages, or procedures unless they appear verbatim in the retrieved content If you cannot find the answer in the retrieved documents, always respond with: "I don't have that specific information in our policy documentation. Please contact HR directly at [HR contact] for accurate guidance on this matter </a:t>
            </a:r>
            <a:endParaRPr lang="es-ES" sz="1600"/>
          </a:p>
          <a:p>
            <a:endParaRPr lang="en-US">
              <a:solidFill>
                <a:srgbClr val="475569"/>
              </a:solidFill>
              <a:latin typeface="Segoe UI"/>
              <a:cs typeface="Segoe UI"/>
            </a:endParaRPr>
          </a:p>
        </p:txBody>
      </p:sp>
    </p:spTree>
    <p:extLst>
      <p:ext uri="{BB962C8B-B14F-4D97-AF65-F5344CB8AC3E}">
        <p14:creationId xmlns:p14="http://schemas.microsoft.com/office/powerpoint/2010/main" val="104886932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B965D2-113B-6F07-6E16-7684522D2DEE}"/>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157ED8CD-4674-DEAC-3888-E0CEDA7B076C}"/>
              </a:ext>
            </a:extLst>
          </p:cNvPr>
          <p:cNvSpPr>
            <a:spLocks noGrp="1"/>
          </p:cNvSpPr>
          <p:nvPr>
            <p:ph type="body" sz="quarter" idx="13"/>
          </p:nvPr>
        </p:nvSpPr>
        <p:spPr/>
        <p:txBody>
          <a:bodyPr vert="horz" lIns="0" tIns="0" rIns="0" bIns="0" rtlCol="0" anchor="t">
            <a:noAutofit/>
          </a:bodyPr>
          <a:lstStyle/>
          <a:p>
            <a:r>
              <a:rPr lang="en-US" dirty="0">
                <a:latin typeface="CiscoSansTT Light"/>
                <a:ea typeface="ＭＳ Ｐゴシック"/>
                <a:cs typeface="CiscoSansTT Light"/>
              </a:rPr>
              <a:t>RAG Session with our flow</a:t>
            </a:r>
            <a:endParaRPr lang="es-ES" dirty="0"/>
          </a:p>
          <a:p>
            <a:endParaRPr lang="en-US"/>
          </a:p>
        </p:txBody>
      </p:sp>
      <p:grpSp>
        <p:nvGrpSpPr>
          <p:cNvPr id="4" name="Group 3">
            <a:extLst>
              <a:ext uri="{FF2B5EF4-FFF2-40B4-BE49-F238E27FC236}">
                <a16:creationId xmlns:a16="http://schemas.microsoft.com/office/drawing/2014/main" id="{401D7536-3B2E-6E9F-C484-35CB54B6522E}"/>
              </a:ext>
            </a:extLst>
          </p:cNvPr>
          <p:cNvGrpSpPr/>
          <p:nvPr/>
        </p:nvGrpSpPr>
        <p:grpSpPr>
          <a:xfrm>
            <a:off x="7085756" y="4201925"/>
            <a:ext cx="1160280" cy="1489680"/>
            <a:chOff x="7096773" y="4102773"/>
            <a:chExt cx="1160280" cy="1489680"/>
          </a:xfrm>
        </p:grpSpPr>
        <p:grpSp>
          <p:nvGrpSpPr>
            <p:cNvPr id="5" name="Group 4">
              <a:extLst>
                <a:ext uri="{FF2B5EF4-FFF2-40B4-BE49-F238E27FC236}">
                  <a16:creationId xmlns:a16="http://schemas.microsoft.com/office/drawing/2014/main" id="{EAE6132D-6E2A-25A0-80A4-EF5579D95CE8}"/>
                </a:ext>
              </a:extLst>
            </p:cNvPr>
            <p:cNvGrpSpPr/>
            <p:nvPr/>
          </p:nvGrpSpPr>
          <p:grpSpPr>
            <a:xfrm>
              <a:off x="7253013" y="4556733"/>
              <a:ext cx="598680" cy="1035720"/>
              <a:chOff x="7253013" y="4556733"/>
              <a:chExt cx="598680" cy="1035720"/>
            </a:xfrm>
          </p:grpSpPr>
          <mc:AlternateContent xmlns:mc="http://schemas.openxmlformats.org/markup-compatibility/2006" xmlns:p14="http://schemas.microsoft.com/office/powerpoint/2010/main">
            <mc:Choice Requires="p14">
              <p:contentPart p14:bwMode="auto" r:id="rId2">
                <p14:nvContentPartPr>
                  <p14:cNvPr id="12" name="Ink 11">
                    <a:extLst>
                      <a:ext uri="{FF2B5EF4-FFF2-40B4-BE49-F238E27FC236}">
                        <a16:creationId xmlns:a16="http://schemas.microsoft.com/office/drawing/2014/main" id="{9B54D5D7-B1A2-F6F1-8EF8-D517DD84AB03}"/>
                      </a:ext>
                    </a:extLst>
                  </p14:cNvPr>
                  <p14:cNvContentPartPr/>
                  <p14:nvPr/>
                </p14:nvContentPartPr>
                <p14:xfrm>
                  <a:off x="7322853" y="4556733"/>
                  <a:ext cx="221040" cy="237600"/>
                </p14:xfrm>
              </p:contentPart>
            </mc:Choice>
            <mc:Fallback xmlns="">
              <p:pic>
                <p:nvPicPr>
                  <p:cNvPr id="12" name="Ink 11">
                    <a:extLst>
                      <a:ext uri="{FF2B5EF4-FFF2-40B4-BE49-F238E27FC236}">
                        <a16:creationId xmlns:a16="http://schemas.microsoft.com/office/drawing/2014/main" id="{9B54D5D7-B1A2-F6F1-8EF8-D517DD84AB03}"/>
                      </a:ext>
                    </a:extLst>
                  </p:cNvPr>
                  <p:cNvPicPr/>
                  <p:nvPr/>
                </p:nvPicPr>
                <p:blipFill>
                  <a:blip r:embed="rId3"/>
                  <a:stretch>
                    <a:fillRect/>
                  </a:stretch>
                </p:blipFill>
                <p:spPr>
                  <a:xfrm>
                    <a:off x="7312053" y="4545933"/>
                    <a:ext cx="242280" cy="2588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3" name="Ink 12">
                    <a:extLst>
                      <a:ext uri="{FF2B5EF4-FFF2-40B4-BE49-F238E27FC236}">
                        <a16:creationId xmlns:a16="http://schemas.microsoft.com/office/drawing/2014/main" id="{CE37836F-AF91-1FC7-A8B1-86B605B219D3}"/>
                      </a:ext>
                    </a:extLst>
                  </p14:cNvPr>
                  <p14:cNvContentPartPr/>
                  <p14:nvPr/>
                </p14:nvContentPartPr>
                <p14:xfrm>
                  <a:off x="7538133" y="4578333"/>
                  <a:ext cx="221760" cy="204480"/>
                </p14:xfrm>
              </p:contentPart>
            </mc:Choice>
            <mc:Fallback xmlns="">
              <p:pic>
                <p:nvPicPr>
                  <p:cNvPr id="13" name="Ink 12">
                    <a:extLst>
                      <a:ext uri="{FF2B5EF4-FFF2-40B4-BE49-F238E27FC236}">
                        <a16:creationId xmlns:a16="http://schemas.microsoft.com/office/drawing/2014/main" id="{CE37836F-AF91-1FC7-A8B1-86B605B219D3}"/>
                      </a:ext>
                    </a:extLst>
                  </p:cNvPr>
                  <p:cNvPicPr/>
                  <p:nvPr/>
                </p:nvPicPr>
                <p:blipFill>
                  <a:blip r:embed="rId5"/>
                  <a:stretch>
                    <a:fillRect/>
                  </a:stretch>
                </p:blipFill>
                <p:spPr>
                  <a:xfrm>
                    <a:off x="7527333" y="4567533"/>
                    <a:ext cx="24300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4" name="Ink 13">
                    <a:extLst>
                      <a:ext uri="{FF2B5EF4-FFF2-40B4-BE49-F238E27FC236}">
                        <a16:creationId xmlns:a16="http://schemas.microsoft.com/office/drawing/2014/main" id="{75AEF565-7C9F-0F54-1154-8ECDAF2AFECA}"/>
                      </a:ext>
                    </a:extLst>
                  </p14:cNvPr>
                  <p14:cNvContentPartPr/>
                  <p14:nvPr/>
                </p14:nvContentPartPr>
                <p14:xfrm>
                  <a:off x="7455693" y="4662933"/>
                  <a:ext cx="56160" cy="56880"/>
                </p14:xfrm>
              </p:contentPart>
            </mc:Choice>
            <mc:Fallback xmlns="">
              <p:pic>
                <p:nvPicPr>
                  <p:cNvPr id="14" name="Ink 13">
                    <a:extLst>
                      <a:ext uri="{FF2B5EF4-FFF2-40B4-BE49-F238E27FC236}">
                        <a16:creationId xmlns:a16="http://schemas.microsoft.com/office/drawing/2014/main" id="{75AEF565-7C9F-0F54-1154-8ECDAF2AFECA}"/>
                      </a:ext>
                    </a:extLst>
                  </p:cNvPr>
                  <p:cNvPicPr/>
                  <p:nvPr/>
                </p:nvPicPr>
                <p:blipFill>
                  <a:blip r:embed="rId7"/>
                  <a:stretch>
                    <a:fillRect/>
                  </a:stretch>
                </p:blipFill>
                <p:spPr>
                  <a:xfrm>
                    <a:off x="7444962" y="4652064"/>
                    <a:ext cx="77265" cy="78255"/>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5" name="Ink 14">
                    <a:extLst>
                      <a:ext uri="{FF2B5EF4-FFF2-40B4-BE49-F238E27FC236}">
                        <a16:creationId xmlns:a16="http://schemas.microsoft.com/office/drawing/2014/main" id="{1CC1B0F4-4A6C-AEA6-730C-E5063025EB36}"/>
                      </a:ext>
                    </a:extLst>
                  </p14:cNvPr>
                  <p14:cNvContentPartPr/>
                  <p14:nvPr/>
                </p14:nvContentPartPr>
                <p14:xfrm>
                  <a:off x="7575573" y="4661133"/>
                  <a:ext cx="59760" cy="82080"/>
                </p14:xfrm>
              </p:contentPart>
            </mc:Choice>
            <mc:Fallback xmlns="">
              <p:pic>
                <p:nvPicPr>
                  <p:cNvPr id="15" name="Ink 14">
                    <a:extLst>
                      <a:ext uri="{FF2B5EF4-FFF2-40B4-BE49-F238E27FC236}">
                        <a16:creationId xmlns:a16="http://schemas.microsoft.com/office/drawing/2014/main" id="{1CC1B0F4-4A6C-AEA6-730C-E5063025EB36}"/>
                      </a:ext>
                    </a:extLst>
                  </p:cNvPr>
                  <p:cNvPicPr/>
                  <p:nvPr/>
                </p:nvPicPr>
                <p:blipFill>
                  <a:blip r:embed="rId9"/>
                  <a:stretch>
                    <a:fillRect/>
                  </a:stretch>
                </p:blipFill>
                <p:spPr>
                  <a:xfrm>
                    <a:off x="7564773" y="4650333"/>
                    <a:ext cx="81000" cy="1033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6" name="Ink 15">
                    <a:extLst>
                      <a:ext uri="{FF2B5EF4-FFF2-40B4-BE49-F238E27FC236}">
                        <a16:creationId xmlns:a16="http://schemas.microsoft.com/office/drawing/2014/main" id="{38DEAB8C-7511-0734-6E2A-13123E90B64B}"/>
                      </a:ext>
                    </a:extLst>
                  </p14:cNvPr>
                  <p14:cNvContentPartPr/>
                  <p14:nvPr/>
                </p14:nvContentPartPr>
                <p14:xfrm>
                  <a:off x="7274253" y="4748253"/>
                  <a:ext cx="527400" cy="383760"/>
                </p14:xfrm>
              </p:contentPart>
            </mc:Choice>
            <mc:Fallback xmlns="">
              <p:pic>
                <p:nvPicPr>
                  <p:cNvPr id="16" name="Ink 15">
                    <a:extLst>
                      <a:ext uri="{FF2B5EF4-FFF2-40B4-BE49-F238E27FC236}">
                        <a16:creationId xmlns:a16="http://schemas.microsoft.com/office/drawing/2014/main" id="{38DEAB8C-7511-0734-6E2A-13123E90B64B}"/>
                      </a:ext>
                    </a:extLst>
                  </p:cNvPr>
                  <p:cNvPicPr/>
                  <p:nvPr/>
                </p:nvPicPr>
                <p:blipFill>
                  <a:blip r:embed="rId11"/>
                  <a:stretch>
                    <a:fillRect/>
                  </a:stretch>
                </p:blipFill>
                <p:spPr>
                  <a:xfrm>
                    <a:off x="7263460" y="4737453"/>
                    <a:ext cx="548626" cy="405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7" name="Ink 16">
                    <a:extLst>
                      <a:ext uri="{FF2B5EF4-FFF2-40B4-BE49-F238E27FC236}">
                        <a16:creationId xmlns:a16="http://schemas.microsoft.com/office/drawing/2014/main" id="{4E003911-1DD6-FA7C-CAFD-DFEA02308720}"/>
                      </a:ext>
                    </a:extLst>
                  </p14:cNvPr>
                  <p14:cNvContentPartPr/>
                  <p14:nvPr/>
                </p14:nvContentPartPr>
                <p14:xfrm>
                  <a:off x="7435173" y="4981173"/>
                  <a:ext cx="218160" cy="125640"/>
                </p14:xfrm>
              </p:contentPart>
            </mc:Choice>
            <mc:Fallback xmlns="">
              <p:pic>
                <p:nvPicPr>
                  <p:cNvPr id="17" name="Ink 16">
                    <a:extLst>
                      <a:ext uri="{FF2B5EF4-FFF2-40B4-BE49-F238E27FC236}">
                        <a16:creationId xmlns:a16="http://schemas.microsoft.com/office/drawing/2014/main" id="{4E003911-1DD6-FA7C-CAFD-DFEA02308720}"/>
                      </a:ext>
                    </a:extLst>
                  </p:cNvPr>
                  <p:cNvPicPr/>
                  <p:nvPr/>
                </p:nvPicPr>
                <p:blipFill>
                  <a:blip r:embed="rId13"/>
                  <a:stretch>
                    <a:fillRect/>
                  </a:stretch>
                </p:blipFill>
                <p:spPr>
                  <a:xfrm>
                    <a:off x="7424355" y="4970373"/>
                    <a:ext cx="239435" cy="1468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8" name="Ink 17">
                    <a:extLst>
                      <a:ext uri="{FF2B5EF4-FFF2-40B4-BE49-F238E27FC236}">
                        <a16:creationId xmlns:a16="http://schemas.microsoft.com/office/drawing/2014/main" id="{61A1A598-AD82-A151-B113-9D7A5A8C80E4}"/>
                      </a:ext>
                    </a:extLst>
                  </p14:cNvPr>
                  <p14:cNvContentPartPr/>
                  <p14:nvPr/>
                </p14:nvContentPartPr>
                <p14:xfrm>
                  <a:off x="7253013" y="5116533"/>
                  <a:ext cx="158760" cy="420120"/>
                </p14:xfrm>
              </p:contentPart>
            </mc:Choice>
            <mc:Fallback xmlns="">
              <p:pic>
                <p:nvPicPr>
                  <p:cNvPr id="18" name="Ink 17">
                    <a:extLst>
                      <a:ext uri="{FF2B5EF4-FFF2-40B4-BE49-F238E27FC236}">
                        <a16:creationId xmlns:a16="http://schemas.microsoft.com/office/drawing/2014/main" id="{61A1A598-AD82-A151-B113-9D7A5A8C80E4}"/>
                      </a:ext>
                    </a:extLst>
                  </p:cNvPr>
                  <p:cNvPicPr/>
                  <p:nvPr/>
                </p:nvPicPr>
                <p:blipFill>
                  <a:blip r:embed="rId15"/>
                  <a:stretch>
                    <a:fillRect/>
                  </a:stretch>
                </p:blipFill>
                <p:spPr>
                  <a:xfrm>
                    <a:off x="7242213" y="5105733"/>
                    <a:ext cx="180000" cy="4413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9" name="Ink 18">
                    <a:extLst>
                      <a:ext uri="{FF2B5EF4-FFF2-40B4-BE49-F238E27FC236}">
                        <a16:creationId xmlns:a16="http://schemas.microsoft.com/office/drawing/2014/main" id="{ADA661F7-A00E-F8D4-16D0-1CF6AF6ECEDC}"/>
                      </a:ext>
                    </a:extLst>
                  </p14:cNvPr>
                  <p14:cNvContentPartPr/>
                  <p14:nvPr/>
                </p14:nvContentPartPr>
                <p14:xfrm>
                  <a:off x="7716333" y="5123013"/>
                  <a:ext cx="135360" cy="404280"/>
                </p14:xfrm>
              </p:contentPart>
            </mc:Choice>
            <mc:Fallback xmlns="">
              <p:pic>
                <p:nvPicPr>
                  <p:cNvPr id="19" name="Ink 18">
                    <a:extLst>
                      <a:ext uri="{FF2B5EF4-FFF2-40B4-BE49-F238E27FC236}">
                        <a16:creationId xmlns:a16="http://schemas.microsoft.com/office/drawing/2014/main" id="{ADA661F7-A00E-F8D4-16D0-1CF6AF6ECEDC}"/>
                      </a:ext>
                    </a:extLst>
                  </p:cNvPr>
                  <p:cNvPicPr/>
                  <p:nvPr/>
                </p:nvPicPr>
                <p:blipFill>
                  <a:blip r:embed="rId17"/>
                  <a:stretch>
                    <a:fillRect/>
                  </a:stretch>
                </p:blipFill>
                <p:spPr>
                  <a:xfrm>
                    <a:off x="7705533" y="5112213"/>
                    <a:ext cx="156600" cy="4255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0" name="Ink 19">
                    <a:extLst>
                      <a:ext uri="{FF2B5EF4-FFF2-40B4-BE49-F238E27FC236}">
                        <a16:creationId xmlns:a16="http://schemas.microsoft.com/office/drawing/2014/main" id="{5337DF53-5BE0-3B77-2C06-8D4533CD49CF}"/>
                      </a:ext>
                    </a:extLst>
                  </p14:cNvPr>
                  <p14:cNvContentPartPr/>
                  <p14:nvPr/>
                </p14:nvContentPartPr>
                <p14:xfrm>
                  <a:off x="7409613" y="5402013"/>
                  <a:ext cx="137880" cy="190440"/>
                </p14:xfrm>
              </p:contentPart>
            </mc:Choice>
            <mc:Fallback xmlns="">
              <p:pic>
                <p:nvPicPr>
                  <p:cNvPr id="20" name="Ink 19">
                    <a:extLst>
                      <a:ext uri="{FF2B5EF4-FFF2-40B4-BE49-F238E27FC236}">
                        <a16:creationId xmlns:a16="http://schemas.microsoft.com/office/drawing/2014/main" id="{5337DF53-5BE0-3B77-2C06-8D4533CD49CF}"/>
                      </a:ext>
                    </a:extLst>
                  </p:cNvPr>
                  <p:cNvPicPr/>
                  <p:nvPr/>
                </p:nvPicPr>
                <p:blipFill>
                  <a:blip r:embed="rId19"/>
                  <a:stretch>
                    <a:fillRect/>
                  </a:stretch>
                </p:blipFill>
                <p:spPr>
                  <a:xfrm>
                    <a:off x="7398813" y="5391213"/>
                    <a:ext cx="159120" cy="2116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0">
              <p14:nvContentPartPr>
                <p14:cNvPr id="6" name="Ink 5">
                  <a:extLst>
                    <a:ext uri="{FF2B5EF4-FFF2-40B4-BE49-F238E27FC236}">
                      <a16:creationId xmlns:a16="http://schemas.microsoft.com/office/drawing/2014/main" id="{8E992860-80C4-7765-8F13-BB7B9D3E33DB}"/>
                    </a:ext>
                  </a:extLst>
                </p14:cNvPr>
                <p14:cNvContentPartPr/>
                <p14:nvPr/>
              </p14:nvContentPartPr>
              <p14:xfrm>
                <a:off x="7609413" y="5403813"/>
                <a:ext cx="135360" cy="157320"/>
              </p14:xfrm>
            </p:contentPart>
          </mc:Choice>
          <mc:Fallback xmlns="">
            <p:pic>
              <p:nvPicPr>
                <p:cNvPr id="6" name="Ink 5">
                  <a:extLst>
                    <a:ext uri="{FF2B5EF4-FFF2-40B4-BE49-F238E27FC236}">
                      <a16:creationId xmlns:a16="http://schemas.microsoft.com/office/drawing/2014/main" id="{8E992860-80C4-7765-8F13-BB7B9D3E33DB}"/>
                    </a:ext>
                  </a:extLst>
                </p:cNvPr>
                <p:cNvPicPr/>
                <p:nvPr/>
              </p:nvPicPr>
              <p:blipFill>
                <a:blip r:embed="rId21"/>
                <a:stretch>
                  <a:fillRect/>
                </a:stretch>
              </p:blipFill>
              <p:spPr>
                <a:xfrm>
                  <a:off x="7598613" y="5393013"/>
                  <a:ext cx="156600" cy="1785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7" name="Ink 6">
                  <a:extLst>
                    <a:ext uri="{FF2B5EF4-FFF2-40B4-BE49-F238E27FC236}">
                      <a16:creationId xmlns:a16="http://schemas.microsoft.com/office/drawing/2014/main" id="{99D912AE-613E-316C-93DB-19BA11FD8676}"/>
                    </a:ext>
                  </a:extLst>
                </p14:cNvPr>
                <p14:cNvContentPartPr/>
                <p14:nvPr/>
              </p14:nvContentPartPr>
              <p14:xfrm>
                <a:off x="7880853" y="5256573"/>
                <a:ext cx="130320" cy="100080"/>
              </p14:xfrm>
            </p:contentPart>
          </mc:Choice>
          <mc:Fallback xmlns="">
            <p:pic>
              <p:nvPicPr>
                <p:cNvPr id="7" name="Ink 6">
                  <a:extLst>
                    <a:ext uri="{FF2B5EF4-FFF2-40B4-BE49-F238E27FC236}">
                      <a16:creationId xmlns:a16="http://schemas.microsoft.com/office/drawing/2014/main" id="{99D912AE-613E-316C-93DB-19BA11FD8676}"/>
                    </a:ext>
                  </a:extLst>
                </p:cNvPr>
                <p:cNvPicPr/>
                <p:nvPr/>
              </p:nvPicPr>
              <p:blipFill>
                <a:blip r:embed="rId23"/>
                <a:stretch>
                  <a:fillRect/>
                </a:stretch>
              </p:blipFill>
              <p:spPr>
                <a:xfrm>
                  <a:off x="7870053" y="5245773"/>
                  <a:ext cx="151560" cy="1213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8" name="Ink 7">
                  <a:extLst>
                    <a:ext uri="{FF2B5EF4-FFF2-40B4-BE49-F238E27FC236}">
                      <a16:creationId xmlns:a16="http://schemas.microsoft.com/office/drawing/2014/main" id="{98BB5FA9-04DC-1F7A-BDB1-7E8F7E7A3226}"/>
                    </a:ext>
                  </a:extLst>
                </p14:cNvPr>
                <p14:cNvContentPartPr/>
                <p14:nvPr/>
              </p14:nvContentPartPr>
              <p14:xfrm>
                <a:off x="7096773" y="5276373"/>
                <a:ext cx="137520" cy="138240"/>
              </p14:xfrm>
            </p:contentPart>
          </mc:Choice>
          <mc:Fallback xmlns="">
            <p:pic>
              <p:nvPicPr>
                <p:cNvPr id="8" name="Ink 7">
                  <a:extLst>
                    <a:ext uri="{FF2B5EF4-FFF2-40B4-BE49-F238E27FC236}">
                      <a16:creationId xmlns:a16="http://schemas.microsoft.com/office/drawing/2014/main" id="{98BB5FA9-04DC-1F7A-BDB1-7E8F7E7A3226}"/>
                    </a:ext>
                  </a:extLst>
                </p:cNvPr>
                <p:cNvPicPr/>
                <p:nvPr/>
              </p:nvPicPr>
              <p:blipFill>
                <a:blip r:embed="rId25"/>
                <a:stretch>
                  <a:fillRect/>
                </a:stretch>
              </p:blipFill>
              <p:spPr>
                <a:xfrm>
                  <a:off x="7086001" y="5265573"/>
                  <a:ext cx="158705" cy="1594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9" name="Ink 8">
                  <a:extLst>
                    <a:ext uri="{FF2B5EF4-FFF2-40B4-BE49-F238E27FC236}">
                      <a16:creationId xmlns:a16="http://schemas.microsoft.com/office/drawing/2014/main" id="{C18D8B7F-05AD-8771-194A-9D3DCE7AAAC6}"/>
                    </a:ext>
                  </a:extLst>
                </p14:cNvPr>
                <p14:cNvContentPartPr/>
                <p14:nvPr/>
              </p14:nvContentPartPr>
              <p14:xfrm>
                <a:off x="7924053" y="5352693"/>
                <a:ext cx="84600" cy="216000"/>
              </p14:xfrm>
            </p:contentPart>
          </mc:Choice>
          <mc:Fallback xmlns="">
            <p:pic>
              <p:nvPicPr>
                <p:cNvPr id="9" name="Ink 8">
                  <a:extLst>
                    <a:ext uri="{FF2B5EF4-FFF2-40B4-BE49-F238E27FC236}">
                      <a16:creationId xmlns:a16="http://schemas.microsoft.com/office/drawing/2014/main" id="{C18D8B7F-05AD-8771-194A-9D3DCE7AAAC6}"/>
                    </a:ext>
                  </a:extLst>
                </p:cNvPr>
                <p:cNvPicPr/>
                <p:nvPr/>
              </p:nvPicPr>
              <p:blipFill>
                <a:blip r:embed="rId27"/>
                <a:stretch>
                  <a:fillRect/>
                </a:stretch>
              </p:blipFill>
              <p:spPr>
                <a:xfrm>
                  <a:off x="7913253" y="5341911"/>
                  <a:ext cx="105840" cy="237205"/>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0" name="Ink 9">
                  <a:extLst>
                    <a:ext uri="{FF2B5EF4-FFF2-40B4-BE49-F238E27FC236}">
                      <a16:creationId xmlns:a16="http://schemas.microsoft.com/office/drawing/2014/main" id="{881D1822-CEE8-78EA-2DB8-E0A8DA7A6328}"/>
                    </a:ext>
                  </a:extLst>
                </p14:cNvPr>
                <p14:cNvContentPartPr/>
                <p14:nvPr/>
              </p14:nvContentPartPr>
              <p14:xfrm>
                <a:off x="7935933" y="4427853"/>
                <a:ext cx="191160" cy="829080"/>
              </p14:xfrm>
            </p:contentPart>
          </mc:Choice>
          <mc:Fallback xmlns="">
            <p:pic>
              <p:nvPicPr>
                <p:cNvPr id="10" name="Ink 9">
                  <a:extLst>
                    <a:ext uri="{FF2B5EF4-FFF2-40B4-BE49-F238E27FC236}">
                      <a16:creationId xmlns:a16="http://schemas.microsoft.com/office/drawing/2014/main" id="{881D1822-CEE8-78EA-2DB8-E0A8DA7A6328}"/>
                    </a:ext>
                  </a:extLst>
                </p:cNvPr>
                <p:cNvPicPr/>
                <p:nvPr/>
              </p:nvPicPr>
              <p:blipFill>
                <a:blip r:embed="rId29"/>
                <a:stretch>
                  <a:fillRect/>
                </a:stretch>
              </p:blipFill>
              <p:spPr>
                <a:xfrm>
                  <a:off x="7925113" y="4417053"/>
                  <a:ext cx="212440" cy="8503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1" name="Ink 10">
                  <a:extLst>
                    <a:ext uri="{FF2B5EF4-FFF2-40B4-BE49-F238E27FC236}">
                      <a16:creationId xmlns:a16="http://schemas.microsoft.com/office/drawing/2014/main" id="{0090D083-06CE-5F22-DC0F-1F1C01F74F20}"/>
                    </a:ext>
                  </a:extLst>
                </p14:cNvPr>
                <p14:cNvContentPartPr/>
                <p14:nvPr/>
              </p14:nvContentPartPr>
              <p14:xfrm>
                <a:off x="7902093" y="4102773"/>
                <a:ext cx="354960" cy="313200"/>
              </p14:xfrm>
            </p:contentPart>
          </mc:Choice>
          <mc:Fallback xmlns="">
            <p:pic>
              <p:nvPicPr>
                <p:cNvPr id="11" name="Ink 10">
                  <a:extLst>
                    <a:ext uri="{FF2B5EF4-FFF2-40B4-BE49-F238E27FC236}">
                      <a16:creationId xmlns:a16="http://schemas.microsoft.com/office/drawing/2014/main" id="{0090D083-06CE-5F22-DC0F-1F1C01F74F20}"/>
                    </a:ext>
                  </a:extLst>
                </p:cNvPr>
                <p:cNvPicPr/>
                <p:nvPr/>
              </p:nvPicPr>
              <p:blipFill>
                <a:blip r:embed="rId31"/>
                <a:stretch>
                  <a:fillRect/>
                </a:stretch>
              </p:blipFill>
              <p:spPr>
                <a:xfrm>
                  <a:off x="7891293" y="4091973"/>
                  <a:ext cx="376200" cy="334440"/>
                </a:xfrm>
                <a:prstGeom prst="rect">
                  <a:avLst/>
                </a:prstGeom>
              </p:spPr>
            </p:pic>
          </mc:Fallback>
        </mc:AlternateContent>
      </p:grpSp>
    </p:spTree>
    <p:extLst>
      <p:ext uri="{BB962C8B-B14F-4D97-AF65-F5344CB8AC3E}">
        <p14:creationId xmlns:p14="http://schemas.microsoft.com/office/powerpoint/2010/main" val="2672498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2000" fill="hold"/>
                                        <p:tgtEl>
                                          <p:spTgt spid="4"/>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401A8F-FF76-7C89-7E13-B920ECB26F88}"/>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0192277A-DE42-A14E-2F90-B3D972BAEA6D}"/>
              </a:ext>
            </a:extLst>
          </p:cNvPr>
          <p:cNvSpPr>
            <a:spLocks noGrp="1"/>
          </p:cNvSpPr>
          <p:nvPr>
            <p:ph type="body" sz="quarter" idx="13"/>
          </p:nvPr>
        </p:nvSpPr>
        <p:spPr>
          <a:xfrm>
            <a:off x="1350321" y="3652167"/>
            <a:ext cx="9488181" cy="669674"/>
          </a:xfrm>
        </p:spPr>
        <p:txBody>
          <a:bodyPr vert="horz" lIns="0" tIns="0" rIns="0" bIns="0" rtlCol="0" anchor="t">
            <a:noAutofit/>
          </a:bodyPr>
          <a:lstStyle/>
          <a:p>
            <a:r>
              <a:rPr lang="en-US" dirty="0">
                <a:latin typeface="CiscoSansTT Light"/>
                <a:ea typeface="ＭＳ Ｐゴシック"/>
                <a:cs typeface="CiscoSansTT Light"/>
              </a:rPr>
              <a:t>RAG Session with our flow</a:t>
            </a:r>
            <a:endParaRPr lang="en-US" dirty="0">
              <a:solidFill>
                <a:srgbClr val="000000"/>
              </a:solidFill>
              <a:latin typeface="CiscoSansTT Light"/>
              <a:ea typeface="ＭＳ Ｐゴシック"/>
              <a:cs typeface="CiscoSansTT Light"/>
            </a:endParaRPr>
          </a:p>
          <a:p>
            <a:endParaRPr lang="en-US" dirty="0"/>
          </a:p>
          <a:p>
            <a:endParaRPr lang="en-US"/>
          </a:p>
        </p:txBody>
      </p:sp>
      <p:sp>
        <p:nvSpPr>
          <p:cNvPr id="3" name="Text Placeholder 2">
            <a:extLst>
              <a:ext uri="{FF2B5EF4-FFF2-40B4-BE49-F238E27FC236}">
                <a16:creationId xmlns:a16="http://schemas.microsoft.com/office/drawing/2014/main" id="{8C2894BE-8A88-DBA2-782E-860A858C8AE7}"/>
              </a:ext>
            </a:extLst>
          </p:cNvPr>
          <p:cNvSpPr>
            <a:spLocks noGrp="1"/>
          </p:cNvSpPr>
          <p:nvPr>
            <p:ph type="body" sz="quarter" idx="14"/>
          </p:nvPr>
        </p:nvSpPr>
        <p:spPr>
          <a:xfrm>
            <a:off x="1400593" y="2865980"/>
            <a:ext cx="9488181" cy="669674"/>
          </a:xfrm>
        </p:spPr>
        <p:txBody>
          <a:bodyPr vert="horz" lIns="0" tIns="0" rIns="0" bIns="0" rtlCol="0" anchor="t">
            <a:noAutofit/>
          </a:bodyPr>
          <a:lstStyle/>
          <a:p>
            <a:r>
              <a:rPr lang="en-US">
                <a:latin typeface="CiscoSansTT Light"/>
                <a:ea typeface="ＭＳ Ｐゴシック"/>
                <a:cs typeface="CiscoSansTT Light"/>
              </a:rPr>
              <a:t>Apply AI: RAG</a:t>
            </a:r>
          </a:p>
        </p:txBody>
      </p:sp>
    </p:spTree>
    <p:extLst>
      <p:ext uri="{BB962C8B-B14F-4D97-AF65-F5344CB8AC3E}">
        <p14:creationId xmlns:p14="http://schemas.microsoft.com/office/powerpoint/2010/main" val="162364971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A4F6D7-11C4-D5FB-EF9C-5A75FC4819B6}"/>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7F9EDE6A-8F9F-BB09-85B6-6280E2D76492}"/>
              </a:ext>
            </a:extLst>
          </p:cNvPr>
          <p:cNvSpPr>
            <a:spLocks noGrp="1"/>
          </p:cNvSpPr>
          <p:nvPr>
            <p:ph type="title"/>
          </p:nvPr>
        </p:nvSpPr>
        <p:spPr>
          <a:xfrm>
            <a:off x="595227" y="366784"/>
            <a:ext cx="10969943" cy="685800"/>
          </a:xfrm>
        </p:spPr>
        <p:txBody>
          <a:bodyPr/>
          <a:lstStyle/>
          <a:p>
            <a:r>
              <a:rPr lang="es-ES" sz="3550" dirty="0" err="1">
                <a:cs typeface="Arial"/>
              </a:rPr>
              <a:t>Dialoge</a:t>
            </a:r>
            <a:r>
              <a:rPr lang="es-ES" sz="3550" dirty="0">
                <a:cs typeface="Arial"/>
              </a:rPr>
              <a:t> </a:t>
            </a:r>
            <a:r>
              <a:rPr lang="es-ES" sz="3550" dirty="0" err="1">
                <a:cs typeface="Arial"/>
              </a:rPr>
              <a:t>Node</a:t>
            </a:r>
          </a:p>
        </p:txBody>
      </p:sp>
      <p:sp>
        <p:nvSpPr>
          <p:cNvPr id="6" name="TextBox 4">
            <a:extLst>
              <a:ext uri="{FF2B5EF4-FFF2-40B4-BE49-F238E27FC236}">
                <a16:creationId xmlns:a16="http://schemas.microsoft.com/office/drawing/2014/main" id="{32D5D4FD-994E-6BB3-E7F1-573228FFBA27}"/>
              </a:ext>
            </a:extLst>
          </p:cNvPr>
          <p:cNvSpPr txBox="1"/>
          <p:nvPr/>
        </p:nvSpPr>
        <p:spPr>
          <a:xfrm>
            <a:off x="226616" y="1042712"/>
            <a:ext cx="9092365" cy="369332"/>
          </a:xfrm>
          <a:prstGeom prst="rect">
            <a:avLst/>
          </a:prstGeom>
          <a:noFill/>
        </p:spPr>
        <p:txBody>
          <a:bodyPr wrap="square" lIns="91440" tIns="45720" rIns="91440" bIns="45720" rtlCol="0" anchor="t">
            <a:spAutoFit/>
          </a:bodyPr>
          <a:lstStyle/>
          <a:p>
            <a:r>
              <a:rPr lang="en-US" b="1" dirty="0">
                <a:latin typeface="CiscoSansTT ExtraLight"/>
                <a:ea typeface="ＭＳ Ｐゴシック"/>
                <a:cs typeface="Arial"/>
              </a:rPr>
              <a:t>To finish, we will add a new node, a message node, here the LLM will be able to talk with us.</a:t>
            </a:r>
          </a:p>
        </p:txBody>
      </p:sp>
      <p:pic>
        <p:nvPicPr>
          <p:cNvPr id="7" name="Imagen 6" descr="Diagrama&#10;&#10;El contenido generado por IA puede ser incorrecto.">
            <a:extLst>
              <a:ext uri="{FF2B5EF4-FFF2-40B4-BE49-F238E27FC236}">
                <a16:creationId xmlns:a16="http://schemas.microsoft.com/office/drawing/2014/main" id="{A1FE21D1-44BF-246A-9F4F-64DF2421FBFF}"/>
              </a:ext>
            </a:extLst>
          </p:cNvPr>
          <p:cNvPicPr>
            <a:picLocks noChangeAspect="1"/>
          </p:cNvPicPr>
          <p:nvPr/>
        </p:nvPicPr>
        <p:blipFill>
          <a:blip r:embed="rId2"/>
          <a:stretch>
            <a:fillRect/>
          </a:stretch>
        </p:blipFill>
        <p:spPr>
          <a:xfrm>
            <a:off x="2104619" y="1860069"/>
            <a:ext cx="8603147" cy="4307456"/>
          </a:xfrm>
          <a:prstGeom prst="rect">
            <a:avLst/>
          </a:prstGeom>
        </p:spPr>
      </p:pic>
      <mc:AlternateContent xmlns:mc="http://schemas.openxmlformats.org/markup-compatibility/2006" xmlns:p14="http://schemas.microsoft.com/office/powerpoint/2010/main">
        <mc:Choice Requires="p14">
          <p:contentPart p14:bwMode="auto" r:id="rId3">
            <p14:nvContentPartPr>
              <p14:cNvPr id="11" name="Entrada de lápiz 10">
                <a:extLst>
                  <a:ext uri="{FF2B5EF4-FFF2-40B4-BE49-F238E27FC236}">
                    <a16:creationId xmlns:a16="http://schemas.microsoft.com/office/drawing/2014/main" id="{F73483F5-21D4-C4E2-187B-19287EC1C5C0}"/>
                  </a:ext>
                </a:extLst>
              </p14:cNvPr>
              <p14:cNvContentPartPr/>
              <p14:nvPr/>
            </p14:nvContentPartPr>
            <p14:xfrm>
              <a:off x="8426421" y="4397731"/>
              <a:ext cx="717828" cy="16046"/>
            </p14:xfrm>
          </p:contentPart>
        </mc:Choice>
        <mc:Fallback xmlns="">
          <p:pic>
            <p:nvPicPr>
              <p:cNvPr id="11" name="Entrada de lápiz 10">
                <a:extLst>
                  <a:ext uri="{FF2B5EF4-FFF2-40B4-BE49-F238E27FC236}">
                    <a16:creationId xmlns:a16="http://schemas.microsoft.com/office/drawing/2014/main" id="{F73483F5-21D4-C4E2-187B-19287EC1C5C0}"/>
                  </a:ext>
                </a:extLst>
              </p:cNvPr>
              <p:cNvPicPr/>
              <p:nvPr/>
            </p:nvPicPr>
            <p:blipFill>
              <a:blip r:embed="rId4"/>
              <a:stretch>
                <a:fillRect/>
              </a:stretch>
            </p:blipFill>
            <p:spPr>
              <a:xfrm>
                <a:off x="8408790" y="4380639"/>
                <a:ext cx="753450" cy="505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2" name="Entrada de lápiz 11">
                <a:extLst>
                  <a:ext uri="{FF2B5EF4-FFF2-40B4-BE49-F238E27FC236}">
                    <a16:creationId xmlns:a16="http://schemas.microsoft.com/office/drawing/2014/main" id="{C3F96CEE-AF6D-0E77-6150-35BB3875FF3A}"/>
                  </a:ext>
                </a:extLst>
              </p14:cNvPr>
              <p14:cNvContentPartPr/>
              <p14:nvPr/>
            </p14:nvContentPartPr>
            <p14:xfrm>
              <a:off x="7688341" y="4371428"/>
              <a:ext cx="509292" cy="287706"/>
            </p14:xfrm>
          </p:contentPart>
        </mc:Choice>
        <mc:Fallback xmlns="">
          <p:pic>
            <p:nvPicPr>
              <p:cNvPr id="12" name="Entrada de lápiz 11">
                <a:extLst>
                  <a:ext uri="{FF2B5EF4-FFF2-40B4-BE49-F238E27FC236}">
                    <a16:creationId xmlns:a16="http://schemas.microsoft.com/office/drawing/2014/main" id="{C3F96CEE-AF6D-0E77-6150-35BB3875FF3A}"/>
                  </a:ext>
                </a:extLst>
              </p:cNvPr>
              <p:cNvPicPr/>
              <p:nvPr/>
            </p:nvPicPr>
            <p:blipFill>
              <a:blip r:embed="rId6"/>
              <a:stretch>
                <a:fillRect/>
              </a:stretch>
            </p:blipFill>
            <p:spPr>
              <a:xfrm>
                <a:off x="7670717" y="4353446"/>
                <a:ext cx="544899" cy="32331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3" name="Entrada de lápiz 12">
                <a:extLst>
                  <a:ext uri="{FF2B5EF4-FFF2-40B4-BE49-F238E27FC236}">
                    <a16:creationId xmlns:a16="http://schemas.microsoft.com/office/drawing/2014/main" id="{0D6717E9-8DBE-6FFB-36A7-4A171AA3BE5E}"/>
                  </a:ext>
                </a:extLst>
              </p14:cNvPr>
              <p14:cNvContentPartPr/>
              <p14:nvPr/>
            </p14:nvContentPartPr>
            <p14:xfrm>
              <a:off x="8149641" y="4259340"/>
              <a:ext cx="218476" cy="201447"/>
            </p14:xfrm>
          </p:contentPart>
        </mc:Choice>
        <mc:Fallback xmlns="">
          <p:pic>
            <p:nvPicPr>
              <p:cNvPr id="13" name="Entrada de lápiz 12">
                <a:extLst>
                  <a:ext uri="{FF2B5EF4-FFF2-40B4-BE49-F238E27FC236}">
                    <a16:creationId xmlns:a16="http://schemas.microsoft.com/office/drawing/2014/main" id="{0D6717E9-8DBE-6FFB-36A7-4A171AA3BE5E}"/>
                  </a:ext>
                </a:extLst>
              </p:cNvPr>
              <p:cNvPicPr/>
              <p:nvPr/>
            </p:nvPicPr>
            <p:blipFill>
              <a:blip r:embed="rId8"/>
              <a:stretch>
                <a:fillRect/>
              </a:stretch>
            </p:blipFill>
            <p:spPr>
              <a:xfrm>
                <a:off x="8132034" y="4241386"/>
                <a:ext cx="254050" cy="236996"/>
              </a:xfrm>
              <a:prstGeom prst="rect">
                <a:avLst/>
              </a:prstGeom>
            </p:spPr>
          </p:pic>
        </mc:Fallback>
      </mc:AlternateContent>
    </p:spTree>
    <p:extLst>
      <p:ext uri="{BB962C8B-B14F-4D97-AF65-F5344CB8AC3E}">
        <p14:creationId xmlns:p14="http://schemas.microsoft.com/office/powerpoint/2010/main" val="3066556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753FB8-CDE1-98BD-FE30-E8C4E44EDE5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2AAB75E-0C6C-CE4B-2250-F311C643B2F0}"/>
              </a:ext>
            </a:extLst>
          </p:cNvPr>
          <p:cNvSpPr>
            <a:spLocks noGrp="1"/>
          </p:cNvSpPr>
          <p:nvPr>
            <p:ph type="title"/>
          </p:nvPr>
        </p:nvSpPr>
        <p:spPr>
          <a:xfrm>
            <a:off x="609440" y="199600"/>
            <a:ext cx="10969943" cy="685800"/>
          </a:xfrm>
        </p:spPr>
        <p:txBody>
          <a:bodyPr/>
          <a:lstStyle/>
          <a:p>
            <a:r>
              <a:rPr lang="es-ES" sz="3550"/>
              <a:t>Human </a:t>
            </a:r>
            <a:r>
              <a:rPr lang="es-ES" sz="3550" err="1"/>
              <a:t>Resources</a:t>
            </a:r>
            <a:r>
              <a:rPr lang="es-ES" sz="3550"/>
              <a:t> Bot</a:t>
            </a:r>
            <a:endParaRPr lang="es-ES"/>
          </a:p>
        </p:txBody>
      </p:sp>
      <p:sp>
        <p:nvSpPr>
          <p:cNvPr id="24" name="TextBox 4">
            <a:extLst>
              <a:ext uri="{FF2B5EF4-FFF2-40B4-BE49-F238E27FC236}">
                <a16:creationId xmlns:a16="http://schemas.microsoft.com/office/drawing/2014/main" id="{0514AEB2-80C8-1D42-4CAE-0D8C567D7ADE}"/>
              </a:ext>
            </a:extLst>
          </p:cNvPr>
          <p:cNvSpPr txBox="1"/>
          <p:nvPr/>
        </p:nvSpPr>
        <p:spPr>
          <a:xfrm>
            <a:off x="609440" y="1026735"/>
            <a:ext cx="8592943" cy="2308324"/>
          </a:xfrm>
          <a:prstGeom prst="rect">
            <a:avLst/>
          </a:prstGeom>
          <a:noFill/>
        </p:spPr>
        <p:txBody>
          <a:bodyPr wrap="square" lIns="91440" tIns="45720" rIns="91440" bIns="45720" rtlCol="0" anchor="t">
            <a:spAutoFit/>
          </a:bodyPr>
          <a:lstStyle/>
          <a:p>
            <a:r>
              <a:rPr lang="es-CO" b="1" err="1">
                <a:latin typeface="CiscoSansTT Light"/>
                <a:ea typeface="ＭＳ Ｐゴシック"/>
                <a:cs typeface="CiscoSansTT Light"/>
              </a:rPr>
              <a:t>User</a:t>
            </a:r>
            <a:r>
              <a:rPr lang="es-CO" b="1">
                <a:latin typeface="CiscoSansTT Light"/>
                <a:ea typeface="ＭＳ Ｐゴシック"/>
                <a:cs typeface="CiscoSansTT Light"/>
              </a:rPr>
              <a:t> </a:t>
            </a:r>
            <a:r>
              <a:rPr lang="es-CO" b="1" err="1">
                <a:latin typeface="CiscoSansTT Light"/>
                <a:ea typeface="ＭＳ Ｐゴシック"/>
                <a:cs typeface="CiscoSansTT Light"/>
              </a:rPr>
              <a:t>asks</a:t>
            </a:r>
            <a:r>
              <a:rPr lang="es-CO" b="1">
                <a:latin typeface="CiscoSansTT Light"/>
                <a:ea typeface="ＭＳ Ｐゴシック"/>
                <a:cs typeface="CiscoSansTT Light"/>
              </a:rPr>
              <a:t>: "</a:t>
            </a:r>
            <a:r>
              <a:rPr lang="es-CO" b="1" err="1">
                <a:latin typeface="CiscoSansTT Light"/>
                <a:ea typeface="ＭＳ Ｐゴシック"/>
                <a:cs typeface="CiscoSansTT Light"/>
              </a:rPr>
              <a:t>What's</a:t>
            </a:r>
            <a:r>
              <a:rPr lang="es-CO" b="1">
                <a:latin typeface="CiscoSansTT Light"/>
                <a:ea typeface="ＭＳ Ｐゴシック"/>
                <a:cs typeface="CiscoSansTT Light"/>
              </a:rPr>
              <a:t> </a:t>
            </a:r>
            <a:r>
              <a:rPr lang="es-CO" b="1" err="1">
                <a:latin typeface="CiscoSansTT Light"/>
                <a:ea typeface="ＭＳ Ｐゴシック"/>
                <a:cs typeface="CiscoSansTT Light"/>
              </a:rPr>
              <a:t>our</a:t>
            </a:r>
            <a:r>
              <a:rPr lang="es-CO" b="1">
                <a:latin typeface="CiscoSansTT Light"/>
                <a:ea typeface="ＭＳ Ｐゴシック"/>
                <a:cs typeface="CiscoSansTT Light"/>
              </a:rPr>
              <a:t> </a:t>
            </a:r>
            <a:r>
              <a:rPr lang="es-CO" b="1" err="1">
                <a:latin typeface="CiscoSansTT Light"/>
                <a:ea typeface="ＭＳ Ｐゴシック"/>
                <a:cs typeface="CiscoSansTT Light"/>
              </a:rPr>
              <a:t>vacation</a:t>
            </a:r>
            <a:r>
              <a:rPr lang="es-CO" b="1">
                <a:latin typeface="CiscoSansTT Light"/>
                <a:ea typeface="ＭＳ Ｐゴシック"/>
                <a:cs typeface="CiscoSansTT Light"/>
              </a:rPr>
              <a:t> </a:t>
            </a:r>
            <a:r>
              <a:rPr lang="es-CO" b="1" err="1">
                <a:latin typeface="CiscoSansTT Light"/>
                <a:ea typeface="ＭＳ Ｐゴシック"/>
                <a:cs typeface="CiscoSansTT Light"/>
              </a:rPr>
              <a:t>policy</a:t>
            </a:r>
            <a:r>
              <a:rPr lang="es-CO" b="1">
                <a:latin typeface="CiscoSansTT Light"/>
                <a:ea typeface="ＭＳ Ｐゴシック"/>
                <a:cs typeface="CiscoSansTT Light"/>
              </a:rPr>
              <a:t>?"</a:t>
            </a:r>
            <a:endParaRPr lang="es-ES"/>
          </a:p>
          <a:p>
            <a:endParaRPr lang="es-CO" b="1">
              <a:latin typeface="CiscoSansTT Light"/>
              <a:ea typeface="ＭＳ Ｐゴシック"/>
              <a:cs typeface="CiscoSansTT Light"/>
            </a:endParaRPr>
          </a:p>
          <a:p>
            <a:pPr marL="342900" indent="-342900">
              <a:buAutoNum type="arabicPeriod"/>
            </a:pPr>
            <a:r>
              <a:rPr lang="es-CO" err="1">
                <a:latin typeface="CiscoSansTT Light"/>
                <a:ea typeface="ＭＳ Ｐゴシック"/>
                <a:cs typeface="CiscoSansTT Light"/>
              </a:rPr>
              <a:t>Search</a:t>
            </a:r>
            <a:r>
              <a:rPr lang="es-CO">
                <a:latin typeface="CiscoSansTT Light"/>
                <a:ea typeface="ＭＳ Ｐゴシック"/>
                <a:cs typeface="CiscoSansTT Light"/>
              </a:rPr>
              <a:t>: </a:t>
            </a:r>
            <a:r>
              <a:rPr lang="es-CO" err="1">
                <a:latin typeface="CiscoSansTT Light"/>
                <a:ea typeface="ＭＳ Ｐゴシック"/>
                <a:cs typeface="CiscoSansTT Light"/>
              </a:rPr>
              <a:t>Find</a:t>
            </a:r>
            <a:r>
              <a:rPr lang="es-CO">
                <a:latin typeface="CiscoSansTT Light"/>
                <a:ea typeface="ＭＳ Ｐゴシック"/>
                <a:cs typeface="CiscoSansTT Light"/>
              </a:rPr>
              <a:t> "</a:t>
            </a:r>
            <a:r>
              <a:rPr lang="es-CO" err="1">
                <a:latin typeface="CiscoSansTT Light"/>
                <a:ea typeface="ＭＳ Ｐゴシック"/>
                <a:cs typeface="CiscoSansTT Light"/>
              </a:rPr>
              <a:t>vacation</a:t>
            </a:r>
            <a:r>
              <a:rPr lang="es-CO">
                <a:latin typeface="CiscoSansTT Light"/>
                <a:ea typeface="ＭＳ Ｐゴシック"/>
                <a:cs typeface="CiscoSansTT Light"/>
              </a:rPr>
              <a:t> </a:t>
            </a:r>
            <a:r>
              <a:rPr lang="es-CO" err="1">
                <a:latin typeface="CiscoSansTT Light"/>
                <a:ea typeface="ＭＳ Ｐゴシック"/>
                <a:cs typeface="CiscoSansTT Light"/>
              </a:rPr>
              <a:t>policy</a:t>
            </a:r>
            <a:r>
              <a:rPr lang="es-CO">
                <a:latin typeface="CiscoSansTT Light"/>
                <a:ea typeface="ＭＳ Ｐゴシック"/>
                <a:cs typeface="CiscoSansTT Light"/>
              </a:rPr>
              <a:t>" </a:t>
            </a:r>
            <a:r>
              <a:rPr lang="es-CO" err="1">
                <a:latin typeface="CiscoSansTT Light"/>
                <a:ea typeface="ＭＳ Ｐゴシック"/>
                <a:cs typeface="CiscoSansTT Light"/>
              </a:rPr>
              <a:t>docs</a:t>
            </a:r>
            <a:r>
              <a:rPr lang="es-CO">
                <a:latin typeface="CiscoSansTT Light"/>
                <a:ea typeface="ＭＳ Ｐゴシック"/>
                <a:cs typeface="CiscoSansTT Light"/>
              </a:rPr>
              <a:t> </a:t>
            </a:r>
            <a:r>
              <a:rPr lang="es-CO" err="1">
                <a:latin typeface="CiscoSansTT Light"/>
                <a:ea typeface="ＭＳ Ｐゴシック"/>
                <a:cs typeface="CiscoSansTT Light"/>
              </a:rPr>
              <a:t>from</a:t>
            </a:r>
            <a:r>
              <a:rPr lang="es-CO">
                <a:latin typeface="CiscoSansTT Light"/>
                <a:ea typeface="ＭＳ Ｐゴシック"/>
                <a:cs typeface="CiscoSansTT Light"/>
              </a:rPr>
              <a:t> </a:t>
            </a:r>
            <a:r>
              <a:rPr lang="es-CO" err="1">
                <a:latin typeface="CiscoSansTT Light"/>
                <a:ea typeface="ＭＳ Ｐゴシック"/>
                <a:cs typeface="CiscoSansTT Light"/>
              </a:rPr>
              <a:t>company</a:t>
            </a:r>
            <a:r>
              <a:rPr lang="es-CO">
                <a:latin typeface="CiscoSansTT Light"/>
                <a:ea typeface="ＭＳ Ｐゴシック"/>
                <a:cs typeface="CiscoSansTT Light"/>
              </a:rPr>
              <a:t> </a:t>
            </a:r>
            <a:r>
              <a:rPr lang="es-CO" err="1">
                <a:latin typeface="CiscoSansTT Light"/>
                <a:ea typeface="ＭＳ Ｐゴシック"/>
                <a:cs typeface="CiscoSansTT Light"/>
              </a:rPr>
              <a:t>handbook</a:t>
            </a:r>
            <a:endParaRPr lang="es-CO" err="1"/>
          </a:p>
          <a:p>
            <a:pPr marL="342900" indent="-342900">
              <a:buAutoNum type="arabicPeriod"/>
            </a:pPr>
            <a:r>
              <a:rPr lang="es-CO" err="1">
                <a:latin typeface="CiscoSansTT Light"/>
                <a:ea typeface="ＭＳ Ｐゴシック"/>
                <a:cs typeface="CiscoSansTT Light"/>
              </a:rPr>
              <a:t>Retrieve</a:t>
            </a:r>
            <a:r>
              <a:rPr lang="es-CO">
                <a:latin typeface="CiscoSansTT Light"/>
                <a:ea typeface="ＭＳ Ｐゴシック"/>
                <a:cs typeface="CiscoSansTT Light"/>
              </a:rPr>
              <a:t>: </a:t>
            </a:r>
            <a:r>
              <a:rPr lang="es-CO" err="1">
                <a:latin typeface="CiscoSansTT Light"/>
                <a:ea typeface="ＭＳ Ｐゴシック"/>
                <a:cs typeface="CiscoSansTT Light"/>
              </a:rPr>
              <a:t>Get</a:t>
            </a:r>
            <a:r>
              <a:rPr lang="es-CO">
                <a:latin typeface="CiscoSansTT Light"/>
                <a:ea typeface="ＭＳ Ｐゴシック"/>
                <a:cs typeface="CiscoSansTT Light"/>
              </a:rPr>
              <a:t> </a:t>
            </a:r>
            <a:r>
              <a:rPr lang="es-CO" err="1">
                <a:latin typeface="CiscoSansTT Light"/>
                <a:ea typeface="ＭＳ Ｐゴシック"/>
                <a:cs typeface="CiscoSansTT Light"/>
              </a:rPr>
              <a:t>exact</a:t>
            </a:r>
            <a:r>
              <a:rPr lang="es-CO">
                <a:latin typeface="CiscoSansTT Light"/>
                <a:ea typeface="ＭＳ Ｐゴシック"/>
                <a:cs typeface="CiscoSansTT Light"/>
              </a:rPr>
              <a:t> </a:t>
            </a:r>
            <a:r>
              <a:rPr lang="es-CO" err="1">
                <a:latin typeface="CiscoSansTT Light"/>
                <a:ea typeface="ＭＳ Ｐゴシック"/>
                <a:cs typeface="CiscoSansTT Light"/>
              </a:rPr>
              <a:t>policy</a:t>
            </a:r>
            <a:r>
              <a:rPr lang="es-CO">
                <a:latin typeface="CiscoSansTT Light"/>
                <a:ea typeface="ＭＳ Ｐゴシック"/>
                <a:cs typeface="CiscoSansTT Light"/>
              </a:rPr>
              <a:t> </a:t>
            </a:r>
            <a:r>
              <a:rPr lang="es-CO" err="1">
                <a:latin typeface="CiscoSansTT Light"/>
                <a:ea typeface="ＭＳ Ｐゴシック"/>
                <a:cs typeface="CiscoSansTT Light"/>
              </a:rPr>
              <a:t>chapters</a:t>
            </a:r>
            <a:endParaRPr lang="es-CO" err="1"/>
          </a:p>
          <a:p>
            <a:pPr marL="342900" indent="-342900">
              <a:buAutoNum type="arabicPeriod"/>
            </a:pPr>
            <a:r>
              <a:rPr lang="es-CO" err="1">
                <a:latin typeface="CiscoSansTT Light"/>
                <a:ea typeface="ＭＳ Ｐゴシック"/>
                <a:cs typeface="CiscoSansTT Light"/>
              </a:rPr>
              <a:t>Generate</a:t>
            </a:r>
            <a:r>
              <a:rPr lang="es-CO">
                <a:latin typeface="CiscoSansTT Light"/>
                <a:ea typeface="ＭＳ Ｐゴシック"/>
                <a:cs typeface="CiscoSansTT Light"/>
              </a:rPr>
              <a:t>: AI </a:t>
            </a:r>
            <a:r>
              <a:rPr lang="es-CO" err="1">
                <a:latin typeface="CiscoSansTT Light"/>
                <a:ea typeface="ＭＳ Ｐゴシック"/>
                <a:cs typeface="CiscoSansTT Light"/>
              </a:rPr>
              <a:t>creates</a:t>
            </a:r>
            <a:r>
              <a:rPr lang="es-CO">
                <a:latin typeface="CiscoSansTT Light"/>
                <a:ea typeface="ＭＳ Ｐゴシック"/>
                <a:cs typeface="CiscoSansTT Light"/>
              </a:rPr>
              <a:t> </a:t>
            </a:r>
            <a:r>
              <a:rPr lang="es-CO" err="1">
                <a:latin typeface="CiscoSansTT Light"/>
                <a:ea typeface="ＭＳ Ｐゴシック"/>
                <a:cs typeface="CiscoSansTT Light"/>
              </a:rPr>
              <a:t>clear</a:t>
            </a:r>
            <a:r>
              <a:rPr lang="es-CO">
                <a:latin typeface="CiscoSansTT Light"/>
                <a:ea typeface="ＭＳ Ｐゴシック"/>
                <a:cs typeface="CiscoSansTT Light"/>
              </a:rPr>
              <a:t> </a:t>
            </a:r>
            <a:r>
              <a:rPr lang="es-CO" err="1">
                <a:latin typeface="CiscoSansTT Light"/>
                <a:ea typeface="ＭＳ Ｐゴシック"/>
                <a:cs typeface="CiscoSansTT Light"/>
              </a:rPr>
              <a:t>answer</a:t>
            </a:r>
            <a:r>
              <a:rPr lang="es-CO">
                <a:latin typeface="CiscoSansTT Light"/>
                <a:ea typeface="ＭＳ Ｐゴシック"/>
                <a:cs typeface="CiscoSansTT Light"/>
              </a:rPr>
              <a:t> </a:t>
            </a:r>
            <a:r>
              <a:rPr lang="es-CO" err="1">
                <a:latin typeface="CiscoSansTT Light"/>
                <a:ea typeface="ＭＳ Ｐゴシック"/>
                <a:cs typeface="CiscoSansTT Light"/>
              </a:rPr>
              <a:t>using</a:t>
            </a:r>
            <a:r>
              <a:rPr lang="es-CO">
                <a:latin typeface="CiscoSansTT Light"/>
                <a:ea typeface="ＭＳ Ｐゴシック"/>
                <a:cs typeface="CiscoSansTT Light"/>
              </a:rPr>
              <a:t> </a:t>
            </a:r>
            <a:r>
              <a:rPr lang="es-CO" err="1">
                <a:latin typeface="CiscoSansTT Light"/>
                <a:ea typeface="ＭＳ Ｐゴシック"/>
                <a:cs typeface="CiscoSansTT Light"/>
              </a:rPr>
              <a:t>the</a:t>
            </a:r>
            <a:r>
              <a:rPr lang="es-CO">
                <a:latin typeface="CiscoSansTT Light"/>
                <a:ea typeface="ＭＳ Ｐゴシック"/>
                <a:cs typeface="CiscoSansTT Light"/>
              </a:rPr>
              <a:t> </a:t>
            </a:r>
            <a:r>
              <a:rPr lang="es-CO" err="1">
                <a:latin typeface="CiscoSansTT Light"/>
                <a:ea typeface="ＭＳ Ｐゴシック"/>
                <a:cs typeface="CiscoSansTT Light"/>
              </a:rPr>
              <a:t>official</a:t>
            </a:r>
            <a:r>
              <a:rPr lang="es-CO">
                <a:latin typeface="CiscoSansTT Light"/>
                <a:ea typeface="ＭＳ Ｐゴシック"/>
                <a:cs typeface="CiscoSansTT Light"/>
              </a:rPr>
              <a:t> </a:t>
            </a:r>
            <a:r>
              <a:rPr lang="es-CO" err="1">
                <a:latin typeface="CiscoSansTT Light"/>
                <a:ea typeface="ＭＳ Ｐゴシック"/>
                <a:cs typeface="CiscoSansTT Light"/>
              </a:rPr>
              <a:t>doc</a:t>
            </a:r>
            <a:endParaRPr lang="es-CO" err="1"/>
          </a:p>
          <a:p>
            <a:pPr marL="342900" indent="-342900">
              <a:buAutoNum type="arabicPeriod"/>
            </a:pPr>
            <a:r>
              <a:rPr lang="es-CO" err="1">
                <a:latin typeface="CiscoSansTT Light"/>
                <a:ea typeface="ＭＳ Ｐゴシック"/>
                <a:cs typeface="CiscoSansTT Light"/>
              </a:rPr>
              <a:t>Source</a:t>
            </a:r>
            <a:r>
              <a:rPr lang="es-CO">
                <a:latin typeface="CiscoSansTT Light"/>
                <a:ea typeface="ＭＳ Ｐゴシック"/>
                <a:cs typeface="CiscoSansTT Light"/>
              </a:rPr>
              <a:t>: Cites "</a:t>
            </a:r>
            <a:r>
              <a:rPr lang="es-CO" err="1">
                <a:latin typeface="CiscoSansTT Light"/>
                <a:ea typeface="ＭＳ Ｐゴシック"/>
                <a:cs typeface="CiscoSansTT Light"/>
              </a:rPr>
              <a:t>Employee</a:t>
            </a:r>
            <a:r>
              <a:rPr lang="es-CO">
                <a:latin typeface="CiscoSansTT Light"/>
                <a:ea typeface="ＭＳ Ｐゴシック"/>
                <a:cs typeface="CiscoSansTT Light"/>
              </a:rPr>
              <a:t> </a:t>
            </a:r>
            <a:r>
              <a:rPr lang="es-CO" err="1">
                <a:latin typeface="CiscoSansTT Light"/>
                <a:ea typeface="ＭＳ Ｐゴシック"/>
                <a:cs typeface="CiscoSansTT Light"/>
              </a:rPr>
              <a:t>Handbook</a:t>
            </a:r>
            <a:r>
              <a:rPr lang="es-CO">
                <a:latin typeface="CiscoSansTT Light"/>
                <a:ea typeface="ＭＳ Ｐゴシック"/>
                <a:cs typeface="CiscoSansTT Light"/>
              </a:rPr>
              <a:t>, </a:t>
            </a:r>
            <a:r>
              <a:rPr lang="es-CO" err="1">
                <a:latin typeface="CiscoSansTT Light"/>
                <a:ea typeface="ＭＳ Ｐゴシック"/>
                <a:cs typeface="CiscoSansTT Light"/>
              </a:rPr>
              <a:t>Section</a:t>
            </a:r>
            <a:r>
              <a:rPr lang="es-CO">
                <a:latin typeface="CiscoSansTT Light"/>
                <a:ea typeface="ＭＳ Ｐゴシック"/>
                <a:cs typeface="CiscoSansTT Light"/>
              </a:rPr>
              <a:t> 5"</a:t>
            </a:r>
            <a:endParaRPr lang="es-CO"/>
          </a:p>
          <a:p>
            <a:endParaRPr lang="es-CO" b="1">
              <a:latin typeface="CiscoSansTT Light"/>
              <a:cs typeface="CiscoSansTT Light"/>
            </a:endParaRPr>
          </a:p>
          <a:p>
            <a:endParaRPr lang="es-CO" b="1">
              <a:latin typeface="CiscoSansTT Light"/>
              <a:cs typeface="CiscoSansTT Light"/>
            </a:endParaRPr>
          </a:p>
        </p:txBody>
      </p:sp>
    </p:spTree>
    <p:extLst>
      <p:ext uri="{BB962C8B-B14F-4D97-AF65-F5344CB8AC3E}">
        <p14:creationId xmlns:p14="http://schemas.microsoft.com/office/powerpoint/2010/main" val="25081949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F0EF42-6E86-93F5-B93D-B1CC6E612E4D}"/>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12A0D8B6-B41B-C3CE-7C5D-9FC22F95B244}"/>
              </a:ext>
            </a:extLst>
          </p:cNvPr>
          <p:cNvSpPr>
            <a:spLocks noGrp="1"/>
          </p:cNvSpPr>
          <p:nvPr>
            <p:ph type="title"/>
          </p:nvPr>
        </p:nvSpPr>
        <p:spPr>
          <a:xfrm>
            <a:off x="595227" y="366784"/>
            <a:ext cx="10969943" cy="685800"/>
          </a:xfrm>
        </p:spPr>
        <p:txBody>
          <a:bodyPr/>
          <a:lstStyle/>
          <a:p>
            <a:r>
              <a:rPr lang="es-ES" sz="3550" dirty="0" err="1">
                <a:cs typeface="Arial"/>
              </a:rPr>
              <a:t>Dialoge</a:t>
            </a:r>
            <a:r>
              <a:rPr lang="es-ES" sz="3550" dirty="0">
                <a:cs typeface="Arial"/>
              </a:rPr>
              <a:t> </a:t>
            </a:r>
            <a:r>
              <a:rPr lang="es-ES" sz="3550" dirty="0" err="1">
                <a:cs typeface="Arial"/>
              </a:rPr>
              <a:t>Node</a:t>
            </a:r>
          </a:p>
        </p:txBody>
      </p:sp>
      <p:sp>
        <p:nvSpPr>
          <p:cNvPr id="6" name="TextBox 4">
            <a:extLst>
              <a:ext uri="{FF2B5EF4-FFF2-40B4-BE49-F238E27FC236}">
                <a16:creationId xmlns:a16="http://schemas.microsoft.com/office/drawing/2014/main" id="{6475FD88-B2D3-9BCA-2C5B-26E6FC21CF55}"/>
              </a:ext>
            </a:extLst>
          </p:cNvPr>
          <p:cNvSpPr txBox="1"/>
          <p:nvPr/>
        </p:nvSpPr>
        <p:spPr>
          <a:xfrm>
            <a:off x="226616" y="1028335"/>
            <a:ext cx="9020497" cy="646331"/>
          </a:xfrm>
          <a:prstGeom prst="rect">
            <a:avLst/>
          </a:prstGeom>
          <a:noFill/>
        </p:spPr>
        <p:txBody>
          <a:bodyPr wrap="square" lIns="91440" tIns="45720" rIns="91440" bIns="45720" rtlCol="0" anchor="t">
            <a:spAutoFit/>
          </a:bodyPr>
          <a:lstStyle/>
          <a:p>
            <a:r>
              <a:rPr lang="en-US" b="1" dirty="0">
                <a:latin typeface="CiscoSansTT ExtraLight"/>
                <a:ea typeface="ＭＳ Ｐゴシック"/>
                <a:cs typeface="Arial"/>
              </a:rPr>
              <a:t>Be sure that the messages input is not empty, if its empty, click on the {x} button and select Agent/content</a:t>
            </a:r>
            <a:endParaRPr lang="en-US" b="1" dirty="0">
              <a:latin typeface="CiscoSansTT ExtraLight"/>
              <a:cs typeface="Arial"/>
            </a:endParaRPr>
          </a:p>
        </p:txBody>
      </p:sp>
      <p:pic>
        <p:nvPicPr>
          <p:cNvPr id="3" name="Imagen 2" descr="Interfaz de usuario gráfica&#10;&#10;El contenido generado por IA puede ser incorrecto.">
            <a:extLst>
              <a:ext uri="{FF2B5EF4-FFF2-40B4-BE49-F238E27FC236}">
                <a16:creationId xmlns:a16="http://schemas.microsoft.com/office/drawing/2014/main" id="{9BA2B524-8114-2ADC-7E24-1D0DE48E963C}"/>
              </a:ext>
            </a:extLst>
          </p:cNvPr>
          <p:cNvPicPr>
            <a:picLocks noChangeAspect="1"/>
          </p:cNvPicPr>
          <p:nvPr/>
        </p:nvPicPr>
        <p:blipFill>
          <a:blip r:embed="rId2"/>
          <a:stretch>
            <a:fillRect/>
          </a:stretch>
        </p:blipFill>
        <p:spPr>
          <a:xfrm>
            <a:off x="4061854" y="1489950"/>
            <a:ext cx="4618421" cy="4981934"/>
          </a:xfrm>
          <a:prstGeom prst="rect">
            <a:avLst/>
          </a:prstGeom>
        </p:spPr>
      </p:pic>
      <mc:AlternateContent xmlns:mc="http://schemas.openxmlformats.org/markup-compatibility/2006" xmlns:p14="http://schemas.microsoft.com/office/powerpoint/2010/main">
        <mc:Choice Requires="p14">
          <p:contentPart p14:bwMode="auto" r:id="rId3">
            <p14:nvContentPartPr>
              <p14:cNvPr id="8" name="Entrada de lápiz 7">
                <a:extLst>
                  <a:ext uri="{FF2B5EF4-FFF2-40B4-BE49-F238E27FC236}">
                    <a16:creationId xmlns:a16="http://schemas.microsoft.com/office/drawing/2014/main" id="{81659F30-89EF-E7F3-DF03-9104661F90BC}"/>
                  </a:ext>
                </a:extLst>
              </p14:cNvPr>
              <p14:cNvContentPartPr/>
              <p14:nvPr/>
            </p14:nvContentPartPr>
            <p14:xfrm>
              <a:off x="8133693" y="4390992"/>
              <a:ext cx="154337" cy="360402"/>
            </p14:xfrm>
          </p:contentPart>
        </mc:Choice>
        <mc:Fallback xmlns="">
          <p:pic>
            <p:nvPicPr>
              <p:cNvPr id="8" name="Entrada de lápiz 7">
                <a:extLst>
                  <a:ext uri="{FF2B5EF4-FFF2-40B4-BE49-F238E27FC236}">
                    <a16:creationId xmlns:a16="http://schemas.microsoft.com/office/drawing/2014/main" id="{81659F30-89EF-E7F3-DF03-9104661F90BC}"/>
                  </a:ext>
                </a:extLst>
              </p:cNvPr>
              <p:cNvPicPr/>
              <p:nvPr/>
            </p:nvPicPr>
            <p:blipFill>
              <a:blip r:embed="rId4"/>
              <a:stretch>
                <a:fillRect/>
              </a:stretch>
            </p:blipFill>
            <p:spPr>
              <a:xfrm>
                <a:off x="8115747" y="4373368"/>
                <a:ext cx="189870" cy="396011"/>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9" name="Entrada de lápiz 8">
                <a:extLst>
                  <a:ext uri="{FF2B5EF4-FFF2-40B4-BE49-F238E27FC236}">
                    <a16:creationId xmlns:a16="http://schemas.microsoft.com/office/drawing/2014/main" id="{CFC68174-4857-6CBA-E4C6-7242F4CEEA23}"/>
                  </a:ext>
                </a:extLst>
              </p14:cNvPr>
              <p14:cNvContentPartPr/>
              <p14:nvPr/>
            </p14:nvContentPartPr>
            <p14:xfrm>
              <a:off x="8072758" y="4226461"/>
              <a:ext cx="211606" cy="142050"/>
            </p14:xfrm>
          </p:contentPart>
        </mc:Choice>
        <mc:Fallback xmlns="">
          <p:pic>
            <p:nvPicPr>
              <p:cNvPr id="9" name="Entrada de lápiz 8">
                <a:extLst>
                  <a:ext uri="{FF2B5EF4-FFF2-40B4-BE49-F238E27FC236}">
                    <a16:creationId xmlns:a16="http://schemas.microsoft.com/office/drawing/2014/main" id="{CFC68174-4857-6CBA-E4C6-7242F4CEEA23}"/>
                  </a:ext>
                </a:extLst>
              </p:cNvPr>
              <p:cNvPicPr/>
              <p:nvPr/>
            </p:nvPicPr>
            <p:blipFill>
              <a:blip r:embed="rId6"/>
              <a:stretch>
                <a:fillRect/>
              </a:stretch>
            </p:blipFill>
            <p:spPr>
              <a:xfrm>
                <a:off x="8054795" y="4208884"/>
                <a:ext cx="247173" cy="177563"/>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5" name="Entrada de lápiz 14">
                <a:extLst>
                  <a:ext uri="{FF2B5EF4-FFF2-40B4-BE49-F238E27FC236}">
                    <a16:creationId xmlns:a16="http://schemas.microsoft.com/office/drawing/2014/main" id="{FB4AE3BF-99A3-6BC7-E484-6D1262C28E93}"/>
                  </a:ext>
                </a:extLst>
              </p14:cNvPr>
              <p14:cNvContentPartPr/>
              <p14:nvPr/>
            </p14:nvContentPartPr>
            <p14:xfrm>
              <a:off x="6958171" y="5410845"/>
              <a:ext cx="699416" cy="234878"/>
            </p14:xfrm>
          </p:contentPart>
        </mc:Choice>
        <mc:Fallback xmlns="">
          <p:pic>
            <p:nvPicPr>
              <p:cNvPr id="15" name="Entrada de lápiz 14">
                <a:extLst>
                  <a:ext uri="{FF2B5EF4-FFF2-40B4-BE49-F238E27FC236}">
                    <a16:creationId xmlns:a16="http://schemas.microsoft.com/office/drawing/2014/main" id="{FB4AE3BF-99A3-6BC7-E484-6D1262C28E93}"/>
                  </a:ext>
                </a:extLst>
              </p:cNvPr>
              <p:cNvPicPr/>
              <p:nvPr/>
            </p:nvPicPr>
            <p:blipFill>
              <a:blip r:embed="rId8"/>
              <a:stretch>
                <a:fillRect/>
              </a:stretch>
            </p:blipFill>
            <p:spPr>
              <a:xfrm>
                <a:off x="6940542" y="5393220"/>
                <a:ext cx="735034" cy="270487"/>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6" name="Entrada de lápiz 15">
                <a:extLst>
                  <a:ext uri="{FF2B5EF4-FFF2-40B4-BE49-F238E27FC236}">
                    <a16:creationId xmlns:a16="http://schemas.microsoft.com/office/drawing/2014/main" id="{82C0BDD8-350D-A3B3-32E3-6F9CA2AF1C77}"/>
                  </a:ext>
                </a:extLst>
              </p14:cNvPr>
              <p14:cNvContentPartPr/>
              <p14:nvPr/>
            </p14:nvContentPartPr>
            <p14:xfrm>
              <a:off x="6767428" y="5458721"/>
              <a:ext cx="228962" cy="207501"/>
            </p14:xfrm>
          </p:contentPart>
        </mc:Choice>
        <mc:Fallback xmlns="">
          <p:pic>
            <p:nvPicPr>
              <p:cNvPr id="16" name="Entrada de lápiz 15">
                <a:extLst>
                  <a:ext uri="{FF2B5EF4-FFF2-40B4-BE49-F238E27FC236}">
                    <a16:creationId xmlns:a16="http://schemas.microsoft.com/office/drawing/2014/main" id="{82C0BDD8-350D-A3B3-32E3-6F9CA2AF1C77}"/>
                  </a:ext>
                </a:extLst>
              </p:cNvPr>
              <p:cNvPicPr/>
              <p:nvPr/>
            </p:nvPicPr>
            <p:blipFill>
              <a:blip r:embed="rId10"/>
              <a:stretch>
                <a:fillRect/>
              </a:stretch>
            </p:blipFill>
            <p:spPr>
              <a:xfrm>
                <a:off x="6749456" y="5440740"/>
                <a:ext cx="264546" cy="243103"/>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7" name="Entrada de lápiz 16">
                <a:extLst>
                  <a:ext uri="{FF2B5EF4-FFF2-40B4-BE49-F238E27FC236}">
                    <a16:creationId xmlns:a16="http://schemas.microsoft.com/office/drawing/2014/main" id="{802CAABD-38DE-126C-5305-347B00FA2993}"/>
                  </a:ext>
                </a:extLst>
              </p14:cNvPr>
              <p14:cNvContentPartPr/>
              <p14:nvPr/>
            </p14:nvContentPartPr>
            <p14:xfrm>
              <a:off x="2614036" y="2414139"/>
              <a:ext cx="15376" cy="15376"/>
            </p14:xfrm>
          </p:contentPart>
        </mc:Choice>
        <mc:Fallback xmlns="">
          <p:pic>
            <p:nvPicPr>
              <p:cNvPr id="17" name="Entrada de lápiz 16">
                <a:extLst>
                  <a:ext uri="{FF2B5EF4-FFF2-40B4-BE49-F238E27FC236}">
                    <a16:creationId xmlns:a16="http://schemas.microsoft.com/office/drawing/2014/main" id="{802CAABD-38DE-126C-5305-347B00FA2993}"/>
                  </a:ext>
                </a:extLst>
              </p:cNvPr>
              <p:cNvPicPr/>
              <p:nvPr/>
            </p:nvPicPr>
            <p:blipFill>
              <a:blip r:embed="rId12"/>
              <a:stretch>
                <a:fillRect/>
              </a:stretch>
            </p:blipFill>
            <p:spPr>
              <a:xfrm>
                <a:off x="1860612" y="1645339"/>
                <a:ext cx="1537600" cy="1537600"/>
              </a:xfrm>
              <a:prstGeom prst="rect">
                <a:avLst/>
              </a:prstGeom>
            </p:spPr>
          </p:pic>
        </mc:Fallback>
      </mc:AlternateContent>
    </p:spTree>
    <p:extLst>
      <p:ext uri="{BB962C8B-B14F-4D97-AF65-F5344CB8AC3E}">
        <p14:creationId xmlns:p14="http://schemas.microsoft.com/office/powerpoint/2010/main" val="336242124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0D70C5-99D0-6F44-4720-F1B25D57CDF2}"/>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85764E41-4E17-7BEE-AC39-A0ED4933A9B3}"/>
              </a:ext>
            </a:extLst>
          </p:cNvPr>
          <p:cNvSpPr>
            <a:spLocks noGrp="1"/>
          </p:cNvSpPr>
          <p:nvPr>
            <p:ph type="title"/>
          </p:nvPr>
        </p:nvSpPr>
        <p:spPr>
          <a:xfrm>
            <a:off x="595227" y="366784"/>
            <a:ext cx="10969943" cy="685800"/>
          </a:xfrm>
        </p:spPr>
        <p:txBody>
          <a:bodyPr/>
          <a:lstStyle/>
          <a:p>
            <a:r>
              <a:rPr lang="es-ES" sz="3550" dirty="0" err="1">
                <a:cs typeface="Arial"/>
              </a:rPr>
              <a:t>Dialoge</a:t>
            </a:r>
            <a:r>
              <a:rPr lang="es-ES" sz="3550" dirty="0">
                <a:cs typeface="Arial"/>
              </a:rPr>
              <a:t> </a:t>
            </a:r>
            <a:r>
              <a:rPr lang="es-ES" sz="3550" dirty="0" err="1">
                <a:cs typeface="Arial"/>
              </a:rPr>
              <a:t>Node</a:t>
            </a:r>
          </a:p>
        </p:txBody>
      </p:sp>
      <p:sp>
        <p:nvSpPr>
          <p:cNvPr id="6" name="TextBox 4">
            <a:extLst>
              <a:ext uri="{FF2B5EF4-FFF2-40B4-BE49-F238E27FC236}">
                <a16:creationId xmlns:a16="http://schemas.microsoft.com/office/drawing/2014/main" id="{3B6F87CD-5CFF-5F96-8AD6-0C68AF00B271}"/>
              </a:ext>
            </a:extLst>
          </p:cNvPr>
          <p:cNvSpPr txBox="1"/>
          <p:nvPr/>
        </p:nvSpPr>
        <p:spPr>
          <a:xfrm>
            <a:off x="226616" y="1028335"/>
            <a:ext cx="9020497" cy="646331"/>
          </a:xfrm>
          <a:prstGeom prst="rect">
            <a:avLst/>
          </a:prstGeom>
          <a:noFill/>
        </p:spPr>
        <p:txBody>
          <a:bodyPr wrap="square" lIns="91440" tIns="45720" rIns="91440" bIns="45720" rtlCol="0" anchor="t">
            <a:spAutoFit/>
          </a:bodyPr>
          <a:lstStyle/>
          <a:p>
            <a:r>
              <a:rPr lang="en-US" b="1" dirty="0">
                <a:latin typeface="CiscoSansTT ExtraLight"/>
                <a:ea typeface="ＭＳ Ｐゴシック"/>
                <a:cs typeface="Arial"/>
              </a:rPr>
              <a:t>Be sure that the messages input is not empty, if its empty, click on the {x} button and select Agent/content</a:t>
            </a:r>
            <a:endParaRPr lang="en-US" b="1" dirty="0">
              <a:latin typeface="CiscoSansTT ExtraLight"/>
              <a:cs typeface="Arial"/>
            </a:endParaRPr>
          </a:p>
        </p:txBody>
      </p:sp>
      <p:pic>
        <p:nvPicPr>
          <p:cNvPr id="3" name="Imagen 2" descr="Interfaz de usuario gráfica&#10;&#10;El contenido generado por IA puede ser incorrecto.">
            <a:extLst>
              <a:ext uri="{FF2B5EF4-FFF2-40B4-BE49-F238E27FC236}">
                <a16:creationId xmlns:a16="http://schemas.microsoft.com/office/drawing/2014/main" id="{797EAF7E-44FA-5315-8AF5-F97036B70B3C}"/>
              </a:ext>
            </a:extLst>
          </p:cNvPr>
          <p:cNvPicPr>
            <a:picLocks noChangeAspect="1"/>
          </p:cNvPicPr>
          <p:nvPr/>
        </p:nvPicPr>
        <p:blipFill>
          <a:blip r:embed="rId2"/>
          <a:stretch>
            <a:fillRect/>
          </a:stretch>
        </p:blipFill>
        <p:spPr>
          <a:xfrm>
            <a:off x="4061854" y="1489950"/>
            <a:ext cx="4618421" cy="4981934"/>
          </a:xfrm>
          <a:prstGeom prst="rect">
            <a:avLst/>
          </a:prstGeom>
        </p:spPr>
      </p:pic>
      <mc:AlternateContent xmlns:mc="http://schemas.openxmlformats.org/markup-compatibility/2006" xmlns:p14="http://schemas.microsoft.com/office/powerpoint/2010/main">
        <mc:Choice Requires="p14">
          <p:contentPart p14:bwMode="auto" r:id="rId3">
            <p14:nvContentPartPr>
              <p14:cNvPr id="8" name="Entrada de lápiz 7">
                <a:extLst>
                  <a:ext uri="{FF2B5EF4-FFF2-40B4-BE49-F238E27FC236}">
                    <a16:creationId xmlns:a16="http://schemas.microsoft.com/office/drawing/2014/main" id="{523809C9-380F-19F0-6E42-796DB1346D5C}"/>
                  </a:ext>
                </a:extLst>
              </p14:cNvPr>
              <p14:cNvContentPartPr/>
              <p14:nvPr/>
            </p14:nvContentPartPr>
            <p14:xfrm>
              <a:off x="8133693" y="4390992"/>
              <a:ext cx="154337" cy="360402"/>
            </p14:xfrm>
          </p:contentPart>
        </mc:Choice>
        <mc:Fallback xmlns="">
          <p:pic>
            <p:nvPicPr>
              <p:cNvPr id="8" name="Entrada de lápiz 7">
                <a:extLst>
                  <a:ext uri="{FF2B5EF4-FFF2-40B4-BE49-F238E27FC236}">
                    <a16:creationId xmlns:a16="http://schemas.microsoft.com/office/drawing/2014/main" id="{523809C9-380F-19F0-6E42-796DB1346D5C}"/>
                  </a:ext>
                </a:extLst>
              </p:cNvPr>
              <p:cNvPicPr/>
              <p:nvPr/>
            </p:nvPicPr>
            <p:blipFill>
              <a:blip r:embed="rId4"/>
              <a:stretch>
                <a:fillRect/>
              </a:stretch>
            </p:blipFill>
            <p:spPr>
              <a:xfrm>
                <a:off x="8115747" y="4373008"/>
                <a:ext cx="189870" cy="396011"/>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9" name="Entrada de lápiz 8">
                <a:extLst>
                  <a:ext uri="{FF2B5EF4-FFF2-40B4-BE49-F238E27FC236}">
                    <a16:creationId xmlns:a16="http://schemas.microsoft.com/office/drawing/2014/main" id="{362F5A3B-82C2-0DC8-EFA3-A8BA4212C6A3}"/>
                  </a:ext>
                </a:extLst>
              </p14:cNvPr>
              <p14:cNvContentPartPr/>
              <p14:nvPr/>
            </p14:nvContentPartPr>
            <p14:xfrm>
              <a:off x="8072758" y="4226461"/>
              <a:ext cx="211606" cy="142050"/>
            </p14:xfrm>
          </p:contentPart>
        </mc:Choice>
        <mc:Fallback xmlns="">
          <p:pic>
            <p:nvPicPr>
              <p:cNvPr id="9" name="Entrada de lápiz 8">
                <a:extLst>
                  <a:ext uri="{FF2B5EF4-FFF2-40B4-BE49-F238E27FC236}">
                    <a16:creationId xmlns:a16="http://schemas.microsoft.com/office/drawing/2014/main" id="{362F5A3B-82C2-0DC8-EFA3-A8BA4212C6A3}"/>
                  </a:ext>
                </a:extLst>
              </p:cNvPr>
              <p:cNvPicPr/>
              <p:nvPr/>
            </p:nvPicPr>
            <p:blipFill>
              <a:blip r:embed="rId6"/>
              <a:stretch>
                <a:fillRect/>
              </a:stretch>
            </p:blipFill>
            <p:spPr>
              <a:xfrm>
                <a:off x="8054795" y="4208480"/>
                <a:ext cx="247173" cy="177652"/>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5" name="Entrada de lápiz 14">
                <a:extLst>
                  <a:ext uri="{FF2B5EF4-FFF2-40B4-BE49-F238E27FC236}">
                    <a16:creationId xmlns:a16="http://schemas.microsoft.com/office/drawing/2014/main" id="{7734934D-9366-256E-F7CE-3D4912F86BA3}"/>
                  </a:ext>
                </a:extLst>
              </p14:cNvPr>
              <p14:cNvContentPartPr/>
              <p14:nvPr/>
            </p14:nvContentPartPr>
            <p14:xfrm>
              <a:off x="6958171" y="5410845"/>
              <a:ext cx="699416" cy="234878"/>
            </p14:xfrm>
          </p:contentPart>
        </mc:Choice>
        <mc:Fallback xmlns="">
          <p:pic>
            <p:nvPicPr>
              <p:cNvPr id="15" name="Entrada de lápiz 14">
                <a:extLst>
                  <a:ext uri="{FF2B5EF4-FFF2-40B4-BE49-F238E27FC236}">
                    <a16:creationId xmlns:a16="http://schemas.microsoft.com/office/drawing/2014/main" id="{7734934D-9366-256E-F7CE-3D4912F86BA3}"/>
                  </a:ext>
                </a:extLst>
              </p:cNvPr>
              <p:cNvPicPr/>
              <p:nvPr/>
            </p:nvPicPr>
            <p:blipFill>
              <a:blip r:embed="rId8"/>
              <a:stretch>
                <a:fillRect/>
              </a:stretch>
            </p:blipFill>
            <p:spPr>
              <a:xfrm>
                <a:off x="6940173" y="5392860"/>
                <a:ext cx="735053" cy="270487"/>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6" name="Entrada de lápiz 15">
                <a:extLst>
                  <a:ext uri="{FF2B5EF4-FFF2-40B4-BE49-F238E27FC236}">
                    <a16:creationId xmlns:a16="http://schemas.microsoft.com/office/drawing/2014/main" id="{DB376056-E4CA-255F-60A4-DF6C15049BC4}"/>
                  </a:ext>
                </a:extLst>
              </p14:cNvPr>
              <p14:cNvContentPartPr/>
              <p14:nvPr/>
            </p14:nvContentPartPr>
            <p14:xfrm>
              <a:off x="6767428" y="5458721"/>
              <a:ext cx="228962" cy="207501"/>
            </p14:xfrm>
          </p:contentPart>
        </mc:Choice>
        <mc:Fallback xmlns="">
          <p:pic>
            <p:nvPicPr>
              <p:cNvPr id="16" name="Entrada de lápiz 15">
                <a:extLst>
                  <a:ext uri="{FF2B5EF4-FFF2-40B4-BE49-F238E27FC236}">
                    <a16:creationId xmlns:a16="http://schemas.microsoft.com/office/drawing/2014/main" id="{DB376056-E4CA-255F-60A4-DF6C15049BC4}"/>
                  </a:ext>
                </a:extLst>
              </p:cNvPr>
              <p:cNvPicPr/>
              <p:nvPr/>
            </p:nvPicPr>
            <p:blipFill>
              <a:blip r:embed="rId10"/>
              <a:stretch>
                <a:fillRect/>
              </a:stretch>
            </p:blipFill>
            <p:spPr>
              <a:xfrm>
                <a:off x="6749456" y="5440771"/>
                <a:ext cx="264546" cy="243042"/>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7" name="Entrada de lápiz 16">
                <a:extLst>
                  <a:ext uri="{FF2B5EF4-FFF2-40B4-BE49-F238E27FC236}">
                    <a16:creationId xmlns:a16="http://schemas.microsoft.com/office/drawing/2014/main" id="{9179C68A-E53D-CA5A-961A-F9CC67BBCEDE}"/>
                  </a:ext>
                </a:extLst>
              </p14:cNvPr>
              <p14:cNvContentPartPr/>
              <p14:nvPr/>
            </p14:nvContentPartPr>
            <p14:xfrm>
              <a:off x="2614036" y="2414139"/>
              <a:ext cx="15376" cy="15376"/>
            </p14:xfrm>
          </p:contentPart>
        </mc:Choice>
        <mc:Fallback xmlns="">
          <p:pic>
            <p:nvPicPr>
              <p:cNvPr id="17" name="Entrada de lápiz 16">
                <a:extLst>
                  <a:ext uri="{FF2B5EF4-FFF2-40B4-BE49-F238E27FC236}">
                    <a16:creationId xmlns:a16="http://schemas.microsoft.com/office/drawing/2014/main" id="{9179C68A-E53D-CA5A-961A-F9CC67BBCEDE}"/>
                  </a:ext>
                </a:extLst>
              </p:cNvPr>
              <p:cNvPicPr/>
              <p:nvPr/>
            </p:nvPicPr>
            <p:blipFill>
              <a:blip r:embed="rId12"/>
              <a:stretch>
                <a:fillRect/>
              </a:stretch>
            </p:blipFill>
            <p:spPr>
              <a:xfrm>
                <a:off x="1845236" y="1645339"/>
                <a:ext cx="1537600" cy="1537600"/>
              </a:xfrm>
              <a:prstGeom prst="rect">
                <a:avLst/>
              </a:prstGeom>
            </p:spPr>
          </p:pic>
        </mc:Fallback>
      </mc:AlternateContent>
    </p:spTree>
    <p:extLst>
      <p:ext uri="{BB962C8B-B14F-4D97-AF65-F5344CB8AC3E}">
        <p14:creationId xmlns:p14="http://schemas.microsoft.com/office/powerpoint/2010/main" val="360372765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5FE64E-9462-C248-6D1B-679373C3EB61}"/>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17CD9519-9155-9D6F-9C37-016A5957C3E0}"/>
              </a:ext>
            </a:extLst>
          </p:cNvPr>
          <p:cNvSpPr>
            <a:spLocks noGrp="1"/>
          </p:cNvSpPr>
          <p:nvPr>
            <p:ph type="title"/>
          </p:nvPr>
        </p:nvSpPr>
        <p:spPr>
          <a:xfrm>
            <a:off x="225703" y="366784"/>
            <a:ext cx="10969943" cy="685800"/>
          </a:xfrm>
        </p:spPr>
        <p:txBody>
          <a:bodyPr/>
          <a:lstStyle/>
          <a:p>
            <a:r>
              <a:rPr lang="es-ES" sz="3550" dirty="0">
                <a:cs typeface="Arial"/>
              </a:rPr>
              <a:t>Chat </a:t>
            </a:r>
            <a:r>
              <a:rPr lang="es-ES" sz="3550" dirty="0" err="1">
                <a:cs typeface="Arial"/>
              </a:rPr>
              <a:t>Session</a:t>
            </a:r>
          </a:p>
        </p:txBody>
      </p:sp>
      <p:sp>
        <p:nvSpPr>
          <p:cNvPr id="6" name="TextBox 4">
            <a:extLst>
              <a:ext uri="{FF2B5EF4-FFF2-40B4-BE49-F238E27FC236}">
                <a16:creationId xmlns:a16="http://schemas.microsoft.com/office/drawing/2014/main" id="{30D2CED0-564D-BF6C-4A00-56125C7C2FED}"/>
              </a:ext>
            </a:extLst>
          </p:cNvPr>
          <p:cNvSpPr txBox="1"/>
          <p:nvPr/>
        </p:nvSpPr>
        <p:spPr>
          <a:xfrm>
            <a:off x="226616" y="1028335"/>
            <a:ext cx="9854166" cy="646331"/>
          </a:xfrm>
          <a:prstGeom prst="rect">
            <a:avLst/>
          </a:prstGeom>
          <a:noFill/>
        </p:spPr>
        <p:txBody>
          <a:bodyPr wrap="square" lIns="91440" tIns="45720" rIns="91440" bIns="45720" rtlCol="0" anchor="t">
            <a:spAutoFit/>
          </a:bodyPr>
          <a:lstStyle/>
          <a:p>
            <a:r>
              <a:rPr lang="en-US" b="1" dirty="0">
                <a:latin typeface="CiscoSansTT ExtraLight"/>
                <a:ea typeface="ＭＳ Ｐゴシック"/>
                <a:cs typeface="Arial"/>
              </a:rPr>
              <a:t>Click on Run and start your chat session! </a:t>
            </a:r>
          </a:p>
          <a:p>
            <a:r>
              <a:rPr lang="en-US" b="1" dirty="0">
                <a:latin typeface="CiscoSansTT ExtraLight"/>
                <a:ea typeface="ＭＳ Ｐゴシック"/>
                <a:cs typeface="Arial"/>
              </a:rPr>
              <a:t>If you see the LLM Hallucinating, then configure the shown before retrieve and LLM variables!</a:t>
            </a:r>
            <a:endParaRPr lang="en-US" b="1" dirty="0">
              <a:latin typeface="CiscoSansTT ExtraLight"/>
              <a:cs typeface="Arial"/>
            </a:endParaRPr>
          </a:p>
        </p:txBody>
      </p:sp>
      <mc:AlternateContent xmlns:mc="http://schemas.openxmlformats.org/markup-compatibility/2006" xmlns:p14="http://schemas.microsoft.com/office/powerpoint/2010/main">
        <mc:Choice Requires="p14">
          <p:contentPart p14:bwMode="auto" r:id="rId2">
            <p14:nvContentPartPr>
              <p14:cNvPr id="17" name="Entrada de lápiz 16">
                <a:extLst>
                  <a:ext uri="{FF2B5EF4-FFF2-40B4-BE49-F238E27FC236}">
                    <a16:creationId xmlns:a16="http://schemas.microsoft.com/office/drawing/2014/main" id="{D06F8CCF-FDD0-D028-7CA3-738AD84A086E}"/>
                  </a:ext>
                </a:extLst>
              </p14:cNvPr>
              <p14:cNvContentPartPr/>
              <p14:nvPr/>
            </p14:nvContentPartPr>
            <p14:xfrm>
              <a:off x="2614036" y="2414139"/>
              <a:ext cx="15376" cy="15376"/>
            </p14:xfrm>
          </p:contentPart>
        </mc:Choice>
        <mc:Fallback xmlns="">
          <p:pic>
            <p:nvPicPr>
              <p:cNvPr id="17" name="Entrada de lápiz 16">
                <a:extLst>
                  <a:ext uri="{FF2B5EF4-FFF2-40B4-BE49-F238E27FC236}">
                    <a16:creationId xmlns:a16="http://schemas.microsoft.com/office/drawing/2014/main" id="{D06F8CCF-FDD0-D028-7CA3-738AD84A086E}"/>
                  </a:ext>
                </a:extLst>
              </p:cNvPr>
              <p:cNvPicPr/>
              <p:nvPr/>
            </p:nvPicPr>
            <p:blipFill>
              <a:blip r:embed="rId3"/>
              <a:stretch>
                <a:fillRect/>
              </a:stretch>
            </p:blipFill>
            <p:spPr>
              <a:xfrm>
                <a:off x="1845236" y="1645339"/>
                <a:ext cx="1537600" cy="1537600"/>
              </a:xfrm>
              <a:prstGeom prst="rect">
                <a:avLst/>
              </a:prstGeom>
            </p:spPr>
          </p:pic>
        </mc:Fallback>
      </mc:AlternateContent>
      <p:pic>
        <p:nvPicPr>
          <p:cNvPr id="5" name="Imagen 4">
            <a:extLst>
              <a:ext uri="{FF2B5EF4-FFF2-40B4-BE49-F238E27FC236}">
                <a16:creationId xmlns:a16="http://schemas.microsoft.com/office/drawing/2014/main" id="{F51906C5-5714-E2F6-46EE-F3EC21EE7FF5}"/>
              </a:ext>
            </a:extLst>
          </p:cNvPr>
          <p:cNvPicPr>
            <a:picLocks noChangeAspect="1"/>
          </p:cNvPicPr>
          <p:nvPr/>
        </p:nvPicPr>
        <p:blipFill>
          <a:blip r:embed="rId4"/>
          <a:stretch>
            <a:fillRect/>
          </a:stretch>
        </p:blipFill>
        <p:spPr>
          <a:xfrm>
            <a:off x="675671" y="1697232"/>
            <a:ext cx="10811653" cy="4385813"/>
          </a:xfrm>
          <a:prstGeom prst="rect">
            <a:avLst/>
          </a:prstGeom>
        </p:spPr>
      </p:pic>
      <mc:AlternateContent xmlns:mc="http://schemas.openxmlformats.org/markup-compatibility/2006" xmlns:p14="http://schemas.microsoft.com/office/powerpoint/2010/main">
        <mc:Choice Requires="p14">
          <p:contentPart p14:bwMode="auto" r:id="rId5">
            <p14:nvContentPartPr>
              <p14:cNvPr id="7" name="Entrada de lápiz 6">
                <a:extLst>
                  <a:ext uri="{FF2B5EF4-FFF2-40B4-BE49-F238E27FC236}">
                    <a16:creationId xmlns:a16="http://schemas.microsoft.com/office/drawing/2014/main" id="{9C097B98-E198-0508-A8E6-CBE6DE80F00E}"/>
                  </a:ext>
                </a:extLst>
              </p14:cNvPr>
              <p14:cNvContentPartPr/>
              <p14:nvPr/>
            </p14:nvContentPartPr>
            <p14:xfrm>
              <a:off x="8549434" y="2251942"/>
              <a:ext cx="140479" cy="146819"/>
            </p14:xfrm>
          </p:contentPart>
        </mc:Choice>
        <mc:Fallback xmlns="">
          <p:pic>
            <p:nvPicPr>
              <p:cNvPr id="7" name="Entrada de lápiz 6">
                <a:extLst>
                  <a:ext uri="{FF2B5EF4-FFF2-40B4-BE49-F238E27FC236}">
                    <a16:creationId xmlns:a16="http://schemas.microsoft.com/office/drawing/2014/main" id="{9C097B98-E198-0508-A8E6-CBE6DE80F00E}"/>
                  </a:ext>
                </a:extLst>
              </p:cNvPr>
              <p:cNvPicPr/>
              <p:nvPr/>
            </p:nvPicPr>
            <p:blipFill>
              <a:blip r:embed="rId6"/>
              <a:stretch>
                <a:fillRect/>
              </a:stretch>
            </p:blipFill>
            <p:spPr>
              <a:xfrm>
                <a:off x="8531829" y="2233993"/>
                <a:ext cx="176048" cy="182357"/>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0" name="Entrada de lápiz 9">
                <a:extLst>
                  <a:ext uri="{FF2B5EF4-FFF2-40B4-BE49-F238E27FC236}">
                    <a16:creationId xmlns:a16="http://schemas.microsoft.com/office/drawing/2014/main" id="{924A364B-F06C-4C9A-D3DE-4CAB597ECBB4}"/>
                  </a:ext>
                </a:extLst>
              </p14:cNvPr>
              <p14:cNvContentPartPr/>
              <p14:nvPr/>
            </p14:nvContentPartPr>
            <p14:xfrm>
              <a:off x="8564811" y="2120053"/>
              <a:ext cx="242481" cy="111905"/>
            </p14:xfrm>
          </p:contentPart>
        </mc:Choice>
        <mc:Fallback xmlns="">
          <p:pic>
            <p:nvPicPr>
              <p:cNvPr id="10" name="Entrada de lápiz 9">
                <a:extLst>
                  <a:ext uri="{FF2B5EF4-FFF2-40B4-BE49-F238E27FC236}">
                    <a16:creationId xmlns:a16="http://schemas.microsoft.com/office/drawing/2014/main" id="{924A364B-F06C-4C9A-D3DE-4CAB597ECBB4}"/>
                  </a:ext>
                </a:extLst>
              </p:cNvPr>
              <p:cNvPicPr/>
              <p:nvPr/>
            </p:nvPicPr>
            <p:blipFill>
              <a:blip r:embed="rId8"/>
              <a:stretch>
                <a:fillRect/>
              </a:stretch>
            </p:blipFill>
            <p:spPr>
              <a:xfrm>
                <a:off x="8546849" y="2102120"/>
                <a:ext cx="278045" cy="147413"/>
              </a:xfrm>
              <a:prstGeom prst="rect">
                <a:avLst/>
              </a:prstGeom>
            </p:spPr>
          </p:pic>
        </mc:Fallback>
      </mc:AlternateContent>
    </p:spTree>
    <p:extLst>
      <p:ext uri="{BB962C8B-B14F-4D97-AF65-F5344CB8AC3E}">
        <p14:creationId xmlns:p14="http://schemas.microsoft.com/office/powerpoint/2010/main" val="311881459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0568E6-DD5B-44D0-FD68-68D3A5314858}"/>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1FA413E0-AF65-3E45-A487-ABE143090C97}"/>
              </a:ext>
            </a:extLst>
          </p:cNvPr>
          <p:cNvSpPr>
            <a:spLocks noGrp="1"/>
          </p:cNvSpPr>
          <p:nvPr>
            <p:ph type="body" sz="quarter" idx="13"/>
          </p:nvPr>
        </p:nvSpPr>
        <p:spPr/>
        <p:txBody>
          <a:bodyPr vert="horz" lIns="0" tIns="0" rIns="0" bIns="0" rtlCol="0" anchor="t">
            <a:noAutofit/>
          </a:bodyPr>
          <a:lstStyle/>
          <a:p>
            <a:r>
              <a:rPr lang="en-US">
                <a:latin typeface="CiscoSansTT Light"/>
                <a:ea typeface="ＭＳ Ｐゴシック"/>
                <a:cs typeface="CiscoSansTT Light"/>
              </a:rPr>
              <a:t>Understanding Metadata</a:t>
            </a:r>
            <a:endParaRPr lang="es-ES"/>
          </a:p>
          <a:p>
            <a:endParaRPr lang="en-US"/>
          </a:p>
        </p:txBody>
      </p:sp>
      <p:grpSp>
        <p:nvGrpSpPr>
          <p:cNvPr id="4" name="Group 3">
            <a:extLst>
              <a:ext uri="{FF2B5EF4-FFF2-40B4-BE49-F238E27FC236}">
                <a16:creationId xmlns:a16="http://schemas.microsoft.com/office/drawing/2014/main" id="{2A5C4E05-8206-8B79-8391-A79056595CB1}"/>
              </a:ext>
            </a:extLst>
          </p:cNvPr>
          <p:cNvGrpSpPr/>
          <p:nvPr/>
        </p:nvGrpSpPr>
        <p:grpSpPr>
          <a:xfrm>
            <a:off x="7085756" y="4201925"/>
            <a:ext cx="1160280" cy="1489680"/>
            <a:chOff x="7096773" y="4102773"/>
            <a:chExt cx="1160280" cy="1489680"/>
          </a:xfrm>
        </p:grpSpPr>
        <p:grpSp>
          <p:nvGrpSpPr>
            <p:cNvPr id="5" name="Group 4">
              <a:extLst>
                <a:ext uri="{FF2B5EF4-FFF2-40B4-BE49-F238E27FC236}">
                  <a16:creationId xmlns:a16="http://schemas.microsoft.com/office/drawing/2014/main" id="{0806344C-59C7-96D1-1DEC-CA9147BA1640}"/>
                </a:ext>
              </a:extLst>
            </p:cNvPr>
            <p:cNvGrpSpPr/>
            <p:nvPr/>
          </p:nvGrpSpPr>
          <p:grpSpPr>
            <a:xfrm>
              <a:off x="7253013" y="4556733"/>
              <a:ext cx="598680" cy="1035720"/>
              <a:chOff x="7253013" y="4556733"/>
              <a:chExt cx="598680" cy="1035720"/>
            </a:xfrm>
          </p:grpSpPr>
          <mc:AlternateContent xmlns:mc="http://schemas.openxmlformats.org/markup-compatibility/2006" xmlns:p14="http://schemas.microsoft.com/office/powerpoint/2010/main">
            <mc:Choice Requires="p14">
              <p:contentPart p14:bwMode="auto" r:id="rId2">
                <p14:nvContentPartPr>
                  <p14:cNvPr id="12" name="Ink 11">
                    <a:extLst>
                      <a:ext uri="{FF2B5EF4-FFF2-40B4-BE49-F238E27FC236}">
                        <a16:creationId xmlns:a16="http://schemas.microsoft.com/office/drawing/2014/main" id="{1062CDF4-6FD4-7788-AA6A-D70D93B00EAD}"/>
                      </a:ext>
                    </a:extLst>
                  </p14:cNvPr>
                  <p14:cNvContentPartPr/>
                  <p14:nvPr/>
                </p14:nvContentPartPr>
                <p14:xfrm>
                  <a:off x="7322853" y="4556733"/>
                  <a:ext cx="221040" cy="237600"/>
                </p14:xfrm>
              </p:contentPart>
            </mc:Choice>
            <mc:Fallback xmlns="">
              <p:pic>
                <p:nvPicPr>
                  <p:cNvPr id="12" name="Ink 11">
                    <a:extLst>
                      <a:ext uri="{FF2B5EF4-FFF2-40B4-BE49-F238E27FC236}">
                        <a16:creationId xmlns:a16="http://schemas.microsoft.com/office/drawing/2014/main" id="{1062CDF4-6FD4-7788-AA6A-D70D93B00EAD}"/>
                      </a:ext>
                    </a:extLst>
                  </p:cNvPr>
                  <p:cNvPicPr/>
                  <p:nvPr/>
                </p:nvPicPr>
                <p:blipFill>
                  <a:blip r:embed="rId3"/>
                  <a:stretch>
                    <a:fillRect/>
                  </a:stretch>
                </p:blipFill>
                <p:spPr>
                  <a:xfrm>
                    <a:off x="7312053" y="4545933"/>
                    <a:ext cx="242280" cy="2588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3" name="Ink 12">
                    <a:extLst>
                      <a:ext uri="{FF2B5EF4-FFF2-40B4-BE49-F238E27FC236}">
                        <a16:creationId xmlns:a16="http://schemas.microsoft.com/office/drawing/2014/main" id="{925F5F63-A18C-2FA9-D864-DAEA60761C03}"/>
                      </a:ext>
                    </a:extLst>
                  </p14:cNvPr>
                  <p14:cNvContentPartPr/>
                  <p14:nvPr/>
                </p14:nvContentPartPr>
                <p14:xfrm>
                  <a:off x="7538133" y="4578333"/>
                  <a:ext cx="221760" cy="204480"/>
                </p14:xfrm>
              </p:contentPart>
            </mc:Choice>
            <mc:Fallback xmlns="">
              <p:pic>
                <p:nvPicPr>
                  <p:cNvPr id="13" name="Ink 12">
                    <a:extLst>
                      <a:ext uri="{FF2B5EF4-FFF2-40B4-BE49-F238E27FC236}">
                        <a16:creationId xmlns:a16="http://schemas.microsoft.com/office/drawing/2014/main" id="{925F5F63-A18C-2FA9-D864-DAEA60761C03}"/>
                      </a:ext>
                    </a:extLst>
                  </p:cNvPr>
                  <p:cNvPicPr/>
                  <p:nvPr/>
                </p:nvPicPr>
                <p:blipFill>
                  <a:blip r:embed="rId5"/>
                  <a:stretch>
                    <a:fillRect/>
                  </a:stretch>
                </p:blipFill>
                <p:spPr>
                  <a:xfrm>
                    <a:off x="7527333" y="4567533"/>
                    <a:ext cx="24300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4" name="Ink 13">
                    <a:extLst>
                      <a:ext uri="{FF2B5EF4-FFF2-40B4-BE49-F238E27FC236}">
                        <a16:creationId xmlns:a16="http://schemas.microsoft.com/office/drawing/2014/main" id="{006B1EA8-090F-4474-0F16-A177FB47474E}"/>
                      </a:ext>
                    </a:extLst>
                  </p14:cNvPr>
                  <p14:cNvContentPartPr/>
                  <p14:nvPr/>
                </p14:nvContentPartPr>
                <p14:xfrm>
                  <a:off x="7455693" y="4662933"/>
                  <a:ext cx="56160" cy="56880"/>
                </p14:xfrm>
              </p:contentPart>
            </mc:Choice>
            <mc:Fallback xmlns="">
              <p:pic>
                <p:nvPicPr>
                  <p:cNvPr id="14" name="Ink 13">
                    <a:extLst>
                      <a:ext uri="{FF2B5EF4-FFF2-40B4-BE49-F238E27FC236}">
                        <a16:creationId xmlns:a16="http://schemas.microsoft.com/office/drawing/2014/main" id="{006B1EA8-090F-4474-0F16-A177FB47474E}"/>
                      </a:ext>
                    </a:extLst>
                  </p:cNvPr>
                  <p:cNvPicPr/>
                  <p:nvPr/>
                </p:nvPicPr>
                <p:blipFill>
                  <a:blip r:embed="rId7"/>
                  <a:stretch>
                    <a:fillRect/>
                  </a:stretch>
                </p:blipFill>
                <p:spPr>
                  <a:xfrm>
                    <a:off x="7444962" y="4652064"/>
                    <a:ext cx="77265" cy="78255"/>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5" name="Ink 14">
                    <a:extLst>
                      <a:ext uri="{FF2B5EF4-FFF2-40B4-BE49-F238E27FC236}">
                        <a16:creationId xmlns:a16="http://schemas.microsoft.com/office/drawing/2014/main" id="{87DAD5D5-161D-AA2A-DF5D-5756C2E412CD}"/>
                      </a:ext>
                    </a:extLst>
                  </p14:cNvPr>
                  <p14:cNvContentPartPr/>
                  <p14:nvPr/>
                </p14:nvContentPartPr>
                <p14:xfrm>
                  <a:off x="7575573" y="4661133"/>
                  <a:ext cx="59760" cy="82080"/>
                </p14:xfrm>
              </p:contentPart>
            </mc:Choice>
            <mc:Fallback xmlns="">
              <p:pic>
                <p:nvPicPr>
                  <p:cNvPr id="15" name="Ink 14">
                    <a:extLst>
                      <a:ext uri="{FF2B5EF4-FFF2-40B4-BE49-F238E27FC236}">
                        <a16:creationId xmlns:a16="http://schemas.microsoft.com/office/drawing/2014/main" id="{87DAD5D5-161D-AA2A-DF5D-5756C2E412CD}"/>
                      </a:ext>
                    </a:extLst>
                  </p:cNvPr>
                  <p:cNvPicPr/>
                  <p:nvPr/>
                </p:nvPicPr>
                <p:blipFill>
                  <a:blip r:embed="rId9"/>
                  <a:stretch>
                    <a:fillRect/>
                  </a:stretch>
                </p:blipFill>
                <p:spPr>
                  <a:xfrm>
                    <a:off x="7564773" y="4650333"/>
                    <a:ext cx="81000" cy="1033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6" name="Ink 15">
                    <a:extLst>
                      <a:ext uri="{FF2B5EF4-FFF2-40B4-BE49-F238E27FC236}">
                        <a16:creationId xmlns:a16="http://schemas.microsoft.com/office/drawing/2014/main" id="{482B94CE-E698-D803-C7CB-37367908D735}"/>
                      </a:ext>
                    </a:extLst>
                  </p14:cNvPr>
                  <p14:cNvContentPartPr/>
                  <p14:nvPr/>
                </p14:nvContentPartPr>
                <p14:xfrm>
                  <a:off x="7274253" y="4748253"/>
                  <a:ext cx="527400" cy="383760"/>
                </p14:xfrm>
              </p:contentPart>
            </mc:Choice>
            <mc:Fallback xmlns="">
              <p:pic>
                <p:nvPicPr>
                  <p:cNvPr id="16" name="Ink 15">
                    <a:extLst>
                      <a:ext uri="{FF2B5EF4-FFF2-40B4-BE49-F238E27FC236}">
                        <a16:creationId xmlns:a16="http://schemas.microsoft.com/office/drawing/2014/main" id="{482B94CE-E698-D803-C7CB-37367908D735}"/>
                      </a:ext>
                    </a:extLst>
                  </p:cNvPr>
                  <p:cNvPicPr/>
                  <p:nvPr/>
                </p:nvPicPr>
                <p:blipFill>
                  <a:blip r:embed="rId11"/>
                  <a:stretch>
                    <a:fillRect/>
                  </a:stretch>
                </p:blipFill>
                <p:spPr>
                  <a:xfrm>
                    <a:off x="7263460" y="4737453"/>
                    <a:ext cx="548626" cy="405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7" name="Ink 16">
                    <a:extLst>
                      <a:ext uri="{FF2B5EF4-FFF2-40B4-BE49-F238E27FC236}">
                        <a16:creationId xmlns:a16="http://schemas.microsoft.com/office/drawing/2014/main" id="{1DCB5AEF-67FE-B172-84EA-E870D738A413}"/>
                      </a:ext>
                    </a:extLst>
                  </p14:cNvPr>
                  <p14:cNvContentPartPr/>
                  <p14:nvPr/>
                </p14:nvContentPartPr>
                <p14:xfrm>
                  <a:off x="7435173" y="4981173"/>
                  <a:ext cx="218160" cy="125640"/>
                </p14:xfrm>
              </p:contentPart>
            </mc:Choice>
            <mc:Fallback xmlns="">
              <p:pic>
                <p:nvPicPr>
                  <p:cNvPr id="17" name="Ink 16">
                    <a:extLst>
                      <a:ext uri="{FF2B5EF4-FFF2-40B4-BE49-F238E27FC236}">
                        <a16:creationId xmlns:a16="http://schemas.microsoft.com/office/drawing/2014/main" id="{1DCB5AEF-67FE-B172-84EA-E870D738A413}"/>
                      </a:ext>
                    </a:extLst>
                  </p:cNvPr>
                  <p:cNvPicPr/>
                  <p:nvPr/>
                </p:nvPicPr>
                <p:blipFill>
                  <a:blip r:embed="rId13"/>
                  <a:stretch>
                    <a:fillRect/>
                  </a:stretch>
                </p:blipFill>
                <p:spPr>
                  <a:xfrm>
                    <a:off x="7424355" y="4970373"/>
                    <a:ext cx="239435" cy="1468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8" name="Ink 17">
                    <a:extLst>
                      <a:ext uri="{FF2B5EF4-FFF2-40B4-BE49-F238E27FC236}">
                        <a16:creationId xmlns:a16="http://schemas.microsoft.com/office/drawing/2014/main" id="{319B08D9-583A-3AE5-3EF0-2F86F259CA5B}"/>
                      </a:ext>
                    </a:extLst>
                  </p14:cNvPr>
                  <p14:cNvContentPartPr/>
                  <p14:nvPr/>
                </p14:nvContentPartPr>
                <p14:xfrm>
                  <a:off x="7253013" y="5116533"/>
                  <a:ext cx="158760" cy="420120"/>
                </p14:xfrm>
              </p:contentPart>
            </mc:Choice>
            <mc:Fallback xmlns="">
              <p:pic>
                <p:nvPicPr>
                  <p:cNvPr id="18" name="Ink 17">
                    <a:extLst>
                      <a:ext uri="{FF2B5EF4-FFF2-40B4-BE49-F238E27FC236}">
                        <a16:creationId xmlns:a16="http://schemas.microsoft.com/office/drawing/2014/main" id="{319B08D9-583A-3AE5-3EF0-2F86F259CA5B}"/>
                      </a:ext>
                    </a:extLst>
                  </p:cNvPr>
                  <p:cNvPicPr/>
                  <p:nvPr/>
                </p:nvPicPr>
                <p:blipFill>
                  <a:blip r:embed="rId15"/>
                  <a:stretch>
                    <a:fillRect/>
                  </a:stretch>
                </p:blipFill>
                <p:spPr>
                  <a:xfrm>
                    <a:off x="7242213" y="5105733"/>
                    <a:ext cx="180000" cy="4413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9" name="Ink 18">
                    <a:extLst>
                      <a:ext uri="{FF2B5EF4-FFF2-40B4-BE49-F238E27FC236}">
                        <a16:creationId xmlns:a16="http://schemas.microsoft.com/office/drawing/2014/main" id="{116F505F-03A7-D934-AA49-00F8C5292BA4}"/>
                      </a:ext>
                    </a:extLst>
                  </p14:cNvPr>
                  <p14:cNvContentPartPr/>
                  <p14:nvPr/>
                </p14:nvContentPartPr>
                <p14:xfrm>
                  <a:off x="7716333" y="5123013"/>
                  <a:ext cx="135360" cy="404280"/>
                </p14:xfrm>
              </p:contentPart>
            </mc:Choice>
            <mc:Fallback xmlns="">
              <p:pic>
                <p:nvPicPr>
                  <p:cNvPr id="19" name="Ink 18">
                    <a:extLst>
                      <a:ext uri="{FF2B5EF4-FFF2-40B4-BE49-F238E27FC236}">
                        <a16:creationId xmlns:a16="http://schemas.microsoft.com/office/drawing/2014/main" id="{116F505F-03A7-D934-AA49-00F8C5292BA4}"/>
                      </a:ext>
                    </a:extLst>
                  </p:cNvPr>
                  <p:cNvPicPr/>
                  <p:nvPr/>
                </p:nvPicPr>
                <p:blipFill>
                  <a:blip r:embed="rId17"/>
                  <a:stretch>
                    <a:fillRect/>
                  </a:stretch>
                </p:blipFill>
                <p:spPr>
                  <a:xfrm>
                    <a:off x="7705533" y="5112213"/>
                    <a:ext cx="156600" cy="4255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0" name="Ink 19">
                    <a:extLst>
                      <a:ext uri="{FF2B5EF4-FFF2-40B4-BE49-F238E27FC236}">
                        <a16:creationId xmlns:a16="http://schemas.microsoft.com/office/drawing/2014/main" id="{CF105640-CC6A-A110-5097-488343382C96}"/>
                      </a:ext>
                    </a:extLst>
                  </p14:cNvPr>
                  <p14:cNvContentPartPr/>
                  <p14:nvPr/>
                </p14:nvContentPartPr>
                <p14:xfrm>
                  <a:off x="7409613" y="5402013"/>
                  <a:ext cx="137880" cy="190440"/>
                </p14:xfrm>
              </p:contentPart>
            </mc:Choice>
            <mc:Fallback xmlns="">
              <p:pic>
                <p:nvPicPr>
                  <p:cNvPr id="20" name="Ink 19">
                    <a:extLst>
                      <a:ext uri="{FF2B5EF4-FFF2-40B4-BE49-F238E27FC236}">
                        <a16:creationId xmlns:a16="http://schemas.microsoft.com/office/drawing/2014/main" id="{CF105640-CC6A-A110-5097-488343382C96}"/>
                      </a:ext>
                    </a:extLst>
                  </p:cNvPr>
                  <p:cNvPicPr/>
                  <p:nvPr/>
                </p:nvPicPr>
                <p:blipFill>
                  <a:blip r:embed="rId19"/>
                  <a:stretch>
                    <a:fillRect/>
                  </a:stretch>
                </p:blipFill>
                <p:spPr>
                  <a:xfrm>
                    <a:off x="7398813" y="5391213"/>
                    <a:ext cx="159120" cy="2116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0">
              <p14:nvContentPartPr>
                <p14:cNvPr id="6" name="Ink 5">
                  <a:extLst>
                    <a:ext uri="{FF2B5EF4-FFF2-40B4-BE49-F238E27FC236}">
                      <a16:creationId xmlns:a16="http://schemas.microsoft.com/office/drawing/2014/main" id="{0C827653-4FA5-69C8-ED2F-30D3B5D90A5D}"/>
                    </a:ext>
                  </a:extLst>
                </p14:cNvPr>
                <p14:cNvContentPartPr/>
                <p14:nvPr/>
              </p14:nvContentPartPr>
              <p14:xfrm>
                <a:off x="7609413" y="5403813"/>
                <a:ext cx="135360" cy="157320"/>
              </p14:xfrm>
            </p:contentPart>
          </mc:Choice>
          <mc:Fallback xmlns="">
            <p:pic>
              <p:nvPicPr>
                <p:cNvPr id="6" name="Ink 5">
                  <a:extLst>
                    <a:ext uri="{FF2B5EF4-FFF2-40B4-BE49-F238E27FC236}">
                      <a16:creationId xmlns:a16="http://schemas.microsoft.com/office/drawing/2014/main" id="{0C827653-4FA5-69C8-ED2F-30D3B5D90A5D}"/>
                    </a:ext>
                  </a:extLst>
                </p:cNvPr>
                <p:cNvPicPr/>
                <p:nvPr/>
              </p:nvPicPr>
              <p:blipFill>
                <a:blip r:embed="rId21"/>
                <a:stretch>
                  <a:fillRect/>
                </a:stretch>
              </p:blipFill>
              <p:spPr>
                <a:xfrm>
                  <a:off x="7598613" y="5393013"/>
                  <a:ext cx="156600" cy="1785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7" name="Ink 6">
                  <a:extLst>
                    <a:ext uri="{FF2B5EF4-FFF2-40B4-BE49-F238E27FC236}">
                      <a16:creationId xmlns:a16="http://schemas.microsoft.com/office/drawing/2014/main" id="{EC71DE2F-53AD-D20C-0A81-7516A305A435}"/>
                    </a:ext>
                  </a:extLst>
                </p14:cNvPr>
                <p14:cNvContentPartPr/>
                <p14:nvPr/>
              </p14:nvContentPartPr>
              <p14:xfrm>
                <a:off x="7880853" y="5256573"/>
                <a:ext cx="130320" cy="100080"/>
              </p14:xfrm>
            </p:contentPart>
          </mc:Choice>
          <mc:Fallback xmlns="">
            <p:pic>
              <p:nvPicPr>
                <p:cNvPr id="7" name="Ink 6">
                  <a:extLst>
                    <a:ext uri="{FF2B5EF4-FFF2-40B4-BE49-F238E27FC236}">
                      <a16:creationId xmlns:a16="http://schemas.microsoft.com/office/drawing/2014/main" id="{EC71DE2F-53AD-D20C-0A81-7516A305A435}"/>
                    </a:ext>
                  </a:extLst>
                </p:cNvPr>
                <p:cNvPicPr/>
                <p:nvPr/>
              </p:nvPicPr>
              <p:blipFill>
                <a:blip r:embed="rId23"/>
                <a:stretch>
                  <a:fillRect/>
                </a:stretch>
              </p:blipFill>
              <p:spPr>
                <a:xfrm>
                  <a:off x="7870053" y="5245773"/>
                  <a:ext cx="151560" cy="1213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8" name="Ink 7">
                  <a:extLst>
                    <a:ext uri="{FF2B5EF4-FFF2-40B4-BE49-F238E27FC236}">
                      <a16:creationId xmlns:a16="http://schemas.microsoft.com/office/drawing/2014/main" id="{E274F5E0-6ADD-7962-A50B-8EA1F90CFE5D}"/>
                    </a:ext>
                  </a:extLst>
                </p14:cNvPr>
                <p14:cNvContentPartPr/>
                <p14:nvPr/>
              </p14:nvContentPartPr>
              <p14:xfrm>
                <a:off x="7096773" y="5276373"/>
                <a:ext cx="137520" cy="138240"/>
              </p14:xfrm>
            </p:contentPart>
          </mc:Choice>
          <mc:Fallback xmlns="">
            <p:pic>
              <p:nvPicPr>
                <p:cNvPr id="8" name="Ink 7">
                  <a:extLst>
                    <a:ext uri="{FF2B5EF4-FFF2-40B4-BE49-F238E27FC236}">
                      <a16:creationId xmlns:a16="http://schemas.microsoft.com/office/drawing/2014/main" id="{E274F5E0-6ADD-7962-A50B-8EA1F90CFE5D}"/>
                    </a:ext>
                  </a:extLst>
                </p:cNvPr>
                <p:cNvPicPr/>
                <p:nvPr/>
              </p:nvPicPr>
              <p:blipFill>
                <a:blip r:embed="rId25"/>
                <a:stretch>
                  <a:fillRect/>
                </a:stretch>
              </p:blipFill>
              <p:spPr>
                <a:xfrm>
                  <a:off x="7086001" y="5265573"/>
                  <a:ext cx="158705" cy="1594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9" name="Ink 8">
                  <a:extLst>
                    <a:ext uri="{FF2B5EF4-FFF2-40B4-BE49-F238E27FC236}">
                      <a16:creationId xmlns:a16="http://schemas.microsoft.com/office/drawing/2014/main" id="{43105F34-7903-54F8-9884-39950103FD9A}"/>
                    </a:ext>
                  </a:extLst>
                </p14:cNvPr>
                <p14:cNvContentPartPr/>
                <p14:nvPr/>
              </p14:nvContentPartPr>
              <p14:xfrm>
                <a:off x="7924053" y="5352693"/>
                <a:ext cx="84600" cy="216000"/>
              </p14:xfrm>
            </p:contentPart>
          </mc:Choice>
          <mc:Fallback xmlns="">
            <p:pic>
              <p:nvPicPr>
                <p:cNvPr id="9" name="Ink 8">
                  <a:extLst>
                    <a:ext uri="{FF2B5EF4-FFF2-40B4-BE49-F238E27FC236}">
                      <a16:creationId xmlns:a16="http://schemas.microsoft.com/office/drawing/2014/main" id="{43105F34-7903-54F8-9884-39950103FD9A}"/>
                    </a:ext>
                  </a:extLst>
                </p:cNvPr>
                <p:cNvPicPr/>
                <p:nvPr/>
              </p:nvPicPr>
              <p:blipFill>
                <a:blip r:embed="rId27"/>
                <a:stretch>
                  <a:fillRect/>
                </a:stretch>
              </p:blipFill>
              <p:spPr>
                <a:xfrm>
                  <a:off x="7913253" y="5341911"/>
                  <a:ext cx="105840" cy="237205"/>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0" name="Ink 9">
                  <a:extLst>
                    <a:ext uri="{FF2B5EF4-FFF2-40B4-BE49-F238E27FC236}">
                      <a16:creationId xmlns:a16="http://schemas.microsoft.com/office/drawing/2014/main" id="{27D68278-A806-B0A8-C3C2-F120D1407F93}"/>
                    </a:ext>
                  </a:extLst>
                </p14:cNvPr>
                <p14:cNvContentPartPr/>
                <p14:nvPr/>
              </p14:nvContentPartPr>
              <p14:xfrm>
                <a:off x="7935933" y="4427853"/>
                <a:ext cx="191160" cy="829080"/>
              </p14:xfrm>
            </p:contentPart>
          </mc:Choice>
          <mc:Fallback xmlns="">
            <p:pic>
              <p:nvPicPr>
                <p:cNvPr id="10" name="Ink 9">
                  <a:extLst>
                    <a:ext uri="{FF2B5EF4-FFF2-40B4-BE49-F238E27FC236}">
                      <a16:creationId xmlns:a16="http://schemas.microsoft.com/office/drawing/2014/main" id="{27D68278-A806-B0A8-C3C2-F120D1407F93}"/>
                    </a:ext>
                  </a:extLst>
                </p:cNvPr>
                <p:cNvPicPr/>
                <p:nvPr/>
              </p:nvPicPr>
              <p:blipFill>
                <a:blip r:embed="rId29"/>
                <a:stretch>
                  <a:fillRect/>
                </a:stretch>
              </p:blipFill>
              <p:spPr>
                <a:xfrm>
                  <a:off x="7925113" y="4417053"/>
                  <a:ext cx="212440" cy="8503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1" name="Ink 10">
                  <a:extLst>
                    <a:ext uri="{FF2B5EF4-FFF2-40B4-BE49-F238E27FC236}">
                      <a16:creationId xmlns:a16="http://schemas.microsoft.com/office/drawing/2014/main" id="{58339AB3-949B-F60C-E8F4-0A99DDE55B58}"/>
                    </a:ext>
                  </a:extLst>
                </p14:cNvPr>
                <p14:cNvContentPartPr/>
                <p14:nvPr/>
              </p14:nvContentPartPr>
              <p14:xfrm>
                <a:off x="7902093" y="4102773"/>
                <a:ext cx="354960" cy="313200"/>
              </p14:xfrm>
            </p:contentPart>
          </mc:Choice>
          <mc:Fallback xmlns="">
            <p:pic>
              <p:nvPicPr>
                <p:cNvPr id="11" name="Ink 10">
                  <a:extLst>
                    <a:ext uri="{FF2B5EF4-FFF2-40B4-BE49-F238E27FC236}">
                      <a16:creationId xmlns:a16="http://schemas.microsoft.com/office/drawing/2014/main" id="{58339AB3-949B-F60C-E8F4-0A99DDE55B58}"/>
                    </a:ext>
                  </a:extLst>
                </p:cNvPr>
                <p:cNvPicPr/>
                <p:nvPr/>
              </p:nvPicPr>
              <p:blipFill>
                <a:blip r:embed="rId31"/>
                <a:stretch>
                  <a:fillRect/>
                </a:stretch>
              </p:blipFill>
              <p:spPr>
                <a:xfrm>
                  <a:off x="7891293" y="4091973"/>
                  <a:ext cx="376200" cy="334440"/>
                </a:xfrm>
                <a:prstGeom prst="rect">
                  <a:avLst/>
                </a:prstGeom>
              </p:spPr>
            </p:pic>
          </mc:Fallback>
        </mc:AlternateContent>
      </p:grpSp>
    </p:spTree>
    <p:extLst>
      <p:ext uri="{BB962C8B-B14F-4D97-AF65-F5344CB8AC3E}">
        <p14:creationId xmlns:p14="http://schemas.microsoft.com/office/powerpoint/2010/main" val="29659326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2000" fill="hold"/>
                                        <p:tgtEl>
                                          <p:spTgt spid="4"/>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C5005B-5B3A-5EF2-F1CD-B0FDA18DF131}"/>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9A0C0338-D3A2-392B-1403-2A52889B6F1C}"/>
              </a:ext>
            </a:extLst>
          </p:cNvPr>
          <p:cNvSpPr>
            <a:spLocks noGrp="1"/>
          </p:cNvSpPr>
          <p:nvPr>
            <p:ph type="body" sz="quarter" idx="13"/>
          </p:nvPr>
        </p:nvSpPr>
        <p:spPr>
          <a:xfrm>
            <a:off x="1350321" y="3652167"/>
            <a:ext cx="9488181" cy="669674"/>
          </a:xfrm>
        </p:spPr>
        <p:txBody>
          <a:bodyPr vert="horz" lIns="0" tIns="0" rIns="0" bIns="0" rtlCol="0" anchor="t">
            <a:noAutofit/>
          </a:bodyPr>
          <a:lstStyle/>
          <a:p>
            <a:r>
              <a:rPr lang="en-US">
                <a:latin typeface="CiscoSansTT Light"/>
                <a:ea typeface="ＭＳ Ｐゴシック"/>
                <a:cs typeface="CiscoSansTT Light"/>
              </a:rPr>
              <a:t>Understanding Metadata</a:t>
            </a:r>
            <a:endParaRPr lang="es-ES"/>
          </a:p>
          <a:p>
            <a:endParaRPr lang="en-US"/>
          </a:p>
        </p:txBody>
      </p:sp>
      <p:sp>
        <p:nvSpPr>
          <p:cNvPr id="3" name="Text Placeholder 2">
            <a:extLst>
              <a:ext uri="{FF2B5EF4-FFF2-40B4-BE49-F238E27FC236}">
                <a16:creationId xmlns:a16="http://schemas.microsoft.com/office/drawing/2014/main" id="{F3C175F4-519A-E22B-B5C0-C064D9144B20}"/>
              </a:ext>
            </a:extLst>
          </p:cNvPr>
          <p:cNvSpPr>
            <a:spLocks noGrp="1"/>
          </p:cNvSpPr>
          <p:nvPr>
            <p:ph type="body" sz="quarter" idx="14"/>
          </p:nvPr>
        </p:nvSpPr>
        <p:spPr>
          <a:xfrm>
            <a:off x="1400593" y="2865980"/>
            <a:ext cx="9488181" cy="669674"/>
          </a:xfrm>
        </p:spPr>
        <p:txBody>
          <a:bodyPr vert="horz" lIns="0" tIns="0" rIns="0" bIns="0" rtlCol="0" anchor="t">
            <a:noAutofit/>
          </a:bodyPr>
          <a:lstStyle/>
          <a:p>
            <a:r>
              <a:rPr lang="en-US">
                <a:latin typeface="CiscoSansTT Light"/>
                <a:ea typeface="ＭＳ Ｐゴシック"/>
                <a:cs typeface="CiscoSansTT Light"/>
              </a:rPr>
              <a:t>Apply AI: RAG</a:t>
            </a:r>
          </a:p>
        </p:txBody>
      </p:sp>
    </p:spTree>
    <p:extLst>
      <p:ext uri="{BB962C8B-B14F-4D97-AF65-F5344CB8AC3E}">
        <p14:creationId xmlns:p14="http://schemas.microsoft.com/office/powerpoint/2010/main" val="152736556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298312-8AF4-399C-7409-E290C9FCF6F7}"/>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0BCC9037-33A5-D8E9-7602-B68E248A6056}"/>
              </a:ext>
            </a:extLst>
          </p:cNvPr>
          <p:cNvSpPr>
            <a:spLocks noGrp="1"/>
          </p:cNvSpPr>
          <p:nvPr>
            <p:ph type="title"/>
          </p:nvPr>
        </p:nvSpPr>
        <p:spPr/>
        <p:txBody>
          <a:bodyPr/>
          <a:lstStyle/>
          <a:p>
            <a:r>
              <a:rPr lang="es-ES" sz="3550" err="1"/>
              <a:t>What</a:t>
            </a:r>
            <a:r>
              <a:rPr lang="es-ES" sz="3550"/>
              <a:t> </a:t>
            </a:r>
            <a:r>
              <a:rPr lang="es-ES" sz="3550" err="1"/>
              <a:t>is</a:t>
            </a:r>
            <a:r>
              <a:rPr lang="es-ES" sz="3550"/>
              <a:t> </a:t>
            </a:r>
            <a:r>
              <a:rPr lang="es-ES" sz="3550" err="1"/>
              <a:t>metadata</a:t>
            </a:r>
            <a:endParaRPr lang="es-ES" err="1"/>
          </a:p>
        </p:txBody>
      </p:sp>
      <p:sp>
        <p:nvSpPr>
          <p:cNvPr id="9" name="TextBox 4">
            <a:extLst>
              <a:ext uri="{FF2B5EF4-FFF2-40B4-BE49-F238E27FC236}">
                <a16:creationId xmlns:a16="http://schemas.microsoft.com/office/drawing/2014/main" id="{CC4F426F-F6DB-9A92-C33D-35BC1F14A70A}"/>
              </a:ext>
            </a:extLst>
          </p:cNvPr>
          <p:cNvSpPr txBox="1"/>
          <p:nvPr/>
        </p:nvSpPr>
        <p:spPr>
          <a:xfrm>
            <a:off x="610353" y="1341413"/>
            <a:ext cx="10069771" cy="4001095"/>
          </a:xfrm>
          <a:prstGeom prst="rect">
            <a:avLst/>
          </a:prstGeom>
          <a:noFill/>
        </p:spPr>
        <p:txBody>
          <a:bodyPr wrap="square" lIns="91440" tIns="45720" rIns="91440" bIns="45720" rtlCol="0" anchor="t">
            <a:spAutoFit/>
          </a:bodyPr>
          <a:lstStyle/>
          <a:p>
            <a:r>
              <a:rPr lang="en-US">
                <a:latin typeface="CiscoSansTT ExtraLight"/>
                <a:ea typeface="ＭＳ Ｐゴシック"/>
                <a:cs typeface="Arial"/>
              </a:rPr>
              <a:t>The text (Chunk) is WHAT the document says.</a:t>
            </a:r>
            <a:endParaRPr lang="es-ES">
              <a:latin typeface="CiscoSansTT ExtraLight"/>
            </a:endParaRPr>
          </a:p>
          <a:p>
            <a:endParaRPr lang="en-US">
              <a:latin typeface="CiscoSansTT ExtraLight"/>
            </a:endParaRPr>
          </a:p>
          <a:p>
            <a:r>
              <a:rPr lang="en-US">
                <a:latin typeface="CiscoSansTT ExtraLight"/>
                <a:ea typeface="ＭＳ Ｐゴシック"/>
                <a:cs typeface="Arial"/>
              </a:rPr>
              <a:t>The metadata is WHO said it, WHEN said it, and WHERE said it.</a:t>
            </a:r>
            <a:endParaRPr lang="en-US">
              <a:latin typeface="CiscoSansTT ExtraLight"/>
            </a:endParaRPr>
          </a:p>
          <a:p>
            <a:endParaRPr lang="en-US">
              <a:latin typeface="CiscoSansTT ExtraLight"/>
            </a:endParaRPr>
          </a:p>
          <a:p>
            <a:r>
              <a:rPr lang="en-US">
                <a:latin typeface="CiscoSansTT ExtraLight"/>
                <a:ea typeface="ＭＳ Ｐゴシック"/>
                <a:cs typeface="Arial"/>
              </a:rPr>
              <a:t>Without metadata: "Search for something about 'Data privacy'." (Finds documents from 2010)</a:t>
            </a:r>
            <a:endParaRPr lang="en-US">
              <a:latin typeface="CiscoSansTT ExtraLight"/>
            </a:endParaRPr>
          </a:p>
          <a:p>
            <a:r>
              <a:rPr lang="en-US">
                <a:latin typeface="CiscoSansTT ExtraLight"/>
                <a:ea typeface="ＭＳ Ｐゴシック"/>
                <a:cs typeface="Arial"/>
              </a:rPr>
              <a:t>With metadata: "Search for 'Data privacy' year: 2024 department: IT."</a:t>
            </a:r>
            <a:br>
              <a:rPr lang="en-US">
                <a:latin typeface="CiscoSansTT ExtraLight"/>
                <a:ea typeface="ＭＳ Ｐゴシック"/>
                <a:cs typeface="Arial"/>
              </a:rPr>
            </a:br>
            <a:br>
              <a:rPr lang="en-US">
                <a:latin typeface="CiscoSansTT ExtraLight"/>
                <a:cs typeface="Arial"/>
              </a:rPr>
            </a:br>
            <a:br>
              <a:rPr lang="en-US">
                <a:latin typeface="CiscoSansTT ExtraLight"/>
                <a:cs typeface="Arial"/>
              </a:rPr>
            </a:br>
            <a:r>
              <a:rPr lang="en-US" b="1">
                <a:latin typeface="CiscoSansTT ExtraLight"/>
                <a:ea typeface="ＭＳ Ｐゴシック"/>
                <a:cs typeface="Arial"/>
              </a:rPr>
              <a:t>Metadata is how </a:t>
            </a:r>
            <a:r>
              <a:rPr lang="en-US" b="1" err="1">
                <a:latin typeface="CiscoSansTT ExtraLight"/>
                <a:ea typeface="ＭＳ Ｐゴシック"/>
                <a:cs typeface="Arial"/>
              </a:rPr>
              <a:t>RAGFlow</a:t>
            </a:r>
            <a:r>
              <a:rPr lang="en-US" b="1">
                <a:latin typeface="CiscoSansTT ExtraLight"/>
                <a:ea typeface="ＭＳ Ｐゴシック"/>
                <a:cs typeface="Arial"/>
              </a:rPr>
              <a:t> knows which document contains the answer without your</a:t>
            </a:r>
            <a:r>
              <a:rPr lang="en-US">
                <a:latin typeface="CiscoSansTT ExtraLight"/>
                <a:ea typeface="ＭＳ Ｐゴシック"/>
                <a:cs typeface="Arial"/>
              </a:rPr>
              <a:t> </a:t>
            </a:r>
            <a:r>
              <a:rPr lang="en-US" b="1">
                <a:latin typeface="CiscoSansTT ExtraLight"/>
                <a:ea typeface="ＭＳ Ｐゴシック"/>
                <a:cs typeface="Arial"/>
              </a:rPr>
              <a:t>Categorizer having to guess.</a:t>
            </a:r>
          </a:p>
          <a:p>
            <a:r>
              <a:rPr lang="en-US">
                <a:latin typeface="CiscoSansTT ExtraLight"/>
                <a:ea typeface="ＭＳ Ｐゴシック"/>
                <a:cs typeface="CiscoSansTT ExtraLight"/>
              </a:rPr>
              <a:t>User: "How many vacation days?"</a:t>
            </a:r>
            <a:br>
              <a:rPr lang="en-US">
                <a:latin typeface="CiscoSansTT ExtraLight"/>
                <a:ea typeface="ＭＳ Ｐゴシック"/>
                <a:cs typeface="CiscoSansTT ExtraLight"/>
              </a:rPr>
            </a:br>
            <a:r>
              <a:rPr lang="en-US" b="1">
                <a:latin typeface="CiscoSansTT ExtraLight"/>
                <a:ea typeface="ＭＳ Ｐゴシック"/>
                <a:cs typeface="CiscoSansTT ExtraLight"/>
              </a:rPr>
              <a:t>Metadata does the work</a:t>
            </a:r>
            <a:r>
              <a:rPr lang="en-US">
                <a:latin typeface="CiscoSansTT ExtraLight"/>
                <a:ea typeface="ＭＳ Ｐゴシック"/>
                <a:cs typeface="CiscoSansTT ExtraLight"/>
              </a:rPr>
              <a:t>:</a:t>
            </a:r>
            <a:br>
              <a:rPr lang="en-US">
                <a:latin typeface="CiscoSansTT ExtraLight"/>
                <a:ea typeface="ＭＳ Ｐゴシック"/>
                <a:cs typeface="CiscoSansTT ExtraLight"/>
              </a:rPr>
            </a:br>
            <a:r>
              <a:rPr lang="en-US">
                <a:latin typeface="CiscoSansTT ExtraLight"/>
                <a:ea typeface="ＭＳ Ｐゴシック"/>
                <a:cs typeface="CiscoSansTT ExtraLight"/>
              </a:rPr>
              <a:t>Filter: </a:t>
            </a:r>
            <a:r>
              <a:rPr lang="en-US" err="1">
                <a:latin typeface="CiscoSansTT ExtraLight"/>
                <a:ea typeface="ＭＳ Ｐゴシック"/>
                <a:cs typeface="CiscoSansTT ExtraLight"/>
              </a:rPr>
              <a:t>knowledge_base</a:t>
            </a:r>
            <a:r>
              <a:rPr lang="en-US">
                <a:latin typeface="CiscoSansTT ExtraLight"/>
                <a:ea typeface="ＭＳ Ｐゴシック"/>
                <a:cs typeface="CiscoSansTT ExtraLight"/>
              </a:rPr>
              <a:t>: "HR"</a:t>
            </a:r>
            <a:endParaRPr lang="en-US">
              <a:latin typeface="CiscoSansTT ExtraLight"/>
              <a:cs typeface="CiscoSansTT ExtraLight"/>
            </a:endParaRPr>
          </a:p>
          <a:p>
            <a:endParaRPr lang="en-US" sz="2000">
              <a:latin typeface="CiscoSansTT Light"/>
              <a:cs typeface="Arial"/>
            </a:endParaRPr>
          </a:p>
        </p:txBody>
      </p:sp>
    </p:spTree>
    <p:extLst>
      <p:ext uri="{BB962C8B-B14F-4D97-AF65-F5344CB8AC3E}">
        <p14:creationId xmlns:p14="http://schemas.microsoft.com/office/powerpoint/2010/main" val="231604123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9A0779-CCFD-AE17-BED0-3302D8249591}"/>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7BC65147-370E-5F43-BD94-57BFEBDE580B}"/>
              </a:ext>
            </a:extLst>
          </p:cNvPr>
          <p:cNvSpPr>
            <a:spLocks noGrp="1"/>
          </p:cNvSpPr>
          <p:nvPr>
            <p:ph type="title"/>
          </p:nvPr>
        </p:nvSpPr>
        <p:spPr/>
        <p:txBody>
          <a:bodyPr/>
          <a:lstStyle/>
          <a:p>
            <a:r>
              <a:rPr lang="es-ES" sz="3550" err="1"/>
              <a:t>Metadata</a:t>
            </a:r>
            <a:r>
              <a:rPr lang="es-ES" sz="3550"/>
              <a:t> </a:t>
            </a:r>
            <a:r>
              <a:rPr lang="es-ES" sz="3550" err="1"/>
              <a:t>Filtering</a:t>
            </a:r>
            <a:r>
              <a:rPr lang="es-ES" sz="3550"/>
              <a:t> in RAG Flow</a:t>
            </a:r>
            <a:endParaRPr lang="es-ES"/>
          </a:p>
        </p:txBody>
      </p:sp>
      <p:sp>
        <p:nvSpPr>
          <p:cNvPr id="9" name="TextBox 4">
            <a:extLst>
              <a:ext uri="{FF2B5EF4-FFF2-40B4-BE49-F238E27FC236}">
                <a16:creationId xmlns:a16="http://schemas.microsoft.com/office/drawing/2014/main" id="{557A5088-2EAE-4C6B-4FB8-3BC90F699D4E}"/>
              </a:ext>
            </a:extLst>
          </p:cNvPr>
          <p:cNvSpPr txBox="1"/>
          <p:nvPr/>
        </p:nvSpPr>
        <p:spPr>
          <a:xfrm>
            <a:off x="610353" y="1227684"/>
            <a:ext cx="11392143" cy="646331"/>
          </a:xfrm>
          <a:prstGeom prst="rect">
            <a:avLst/>
          </a:prstGeom>
          <a:noFill/>
        </p:spPr>
        <p:txBody>
          <a:bodyPr wrap="square" lIns="91440" tIns="45720" rIns="91440" bIns="45720" rtlCol="0" anchor="t">
            <a:spAutoFit/>
          </a:bodyPr>
          <a:lstStyle/>
          <a:p>
            <a:r>
              <a:rPr lang="en-US">
                <a:latin typeface="CiscoSansTT ExtraLight"/>
                <a:ea typeface="ＭＳ Ｐゴシック"/>
                <a:cs typeface="Arial"/>
              </a:rPr>
              <a:t>In RAG Flow, the first module, add a </a:t>
            </a:r>
            <a:r>
              <a:rPr lang="en-US" err="1">
                <a:latin typeface="CiscoSansTT ExtraLight"/>
                <a:ea typeface="ＭＳ Ｐゴシック"/>
                <a:cs typeface="Arial"/>
              </a:rPr>
              <a:t>Caregorize</a:t>
            </a:r>
            <a:r>
              <a:rPr lang="en-US">
                <a:latin typeface="CiscoSansTT ExtraLight"/>
                <a:ea typeface="ＭＳ Ｐゴシック"/>
                <a:cs typeface="Arial"/>
              </a:rPr>
              <a:t> module.</a:t>
            </a:r>
            <a:br>
              <a:rPr lang="en-US">
                <a:latin typeface="CiscoSansTT ExtraLight"/>
                <a:ea typeface="ＭＳ Ｐゴシック"/>
                <a:cs typeface="Arial"/>
              </a:rPr>
            </a:br>
            <a:r>
              <a:rPr lang="en-US">
                <a:latin typeface="CiscoSansTT ExtraLight"/>
                <a:ea typeface="ＭＳ Ｐゴシック"/>
                <a:cs typeface="Arial"/>
              </a:rPr>
              <a:t>In this module, an LLM will categorize the user prompt and find out the intention and which dataset retrieve</a:t>
            </a:r>
          </a:p>
        </p:txBody>
      </p:sp>
      <p:pic>
        <p:nvPicPr>
          <p:cNvPr id="3" name="Imagen 2">
            <a:extLst>
              <a:ext uri="{FF2B5EF4-FFF2-40B4-BE49-F238E27FC236}">
                <a16:creationId xmlns:a16="http://schemas.microsoft.com/office/drawing/2014/main" id="{4414A663-03B1-29E2-4E69-8EC40E9D15AA}"/>
              </a:ext>
            </a:extLst>
          </p:cNvPr>
          <p:cNvPicPr>
            <a:picLocks noChangeAspect="1"/>
          </p:cNvPicPr>
          <p:nvPr/>
        </p:nvPicPr>
        <p:blipFill>
          <a:blip r:embed="rId2"/>
          <a:stretch>
            <a:fillRect/>
          </a:stretch>
        </p:blipFill>
        <p:spPr>
          <a:xfrm>
            <a:off x="2796521" y="1988300"/>
            <a:ext cx="6534245" cy="4063760"/>
          </a:xfrm>
          <a:prstGeom prst="rect">
            <a:avLst/>
          </a:prstGeom>
        </p:spPr>
      </p:pic>
    </p:spTree>
    <p:extLst>
      <p:ext uri="{BB962C8B-B14F-4D97-AF65-F5344CB8AC3E}">
        <p14:creationId xmlns:p14="http://schemas.microsoft.com/office/powerpoint/2010/main" val="47870689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D59817-E1BB-22D3-BC0A-A63AD0508C5A}"/>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A0DCF97B-4E2A-58F6-BFFB-7A208FF52D5E}"/>
              </a:ext>
            </a:extLst>
          </p:cNvPr>
          <p:cNvSpPr>
            <a:spLocks noGrp="1"/>
          </p:cNvSpPr>
          <p:nvPr>
            <p:ph type="title"/>
          </p:nvPr>
        </p:nvSpPr>
        <p:spPr/>
        <p:txBody>
          <a:bodyPr/>
          <a:lstStyle/>
          <a:p>
            <a:r>
              <a:rPr lang="es-ES" sz="3550" err="1"/>
              <a:t>Metadata</a:t>
            </a:r>
            <a:r>
              <a:rPr lang="es-ES" sz="3550"/>
              <a:t> </a:t>
            </a:r>
            <a:r>
              <a:rPr lang="es-ES" sz="3550" err="1"/>
              <a:t>Filtering</a:t>
            </a:r>
            <a:r>
              <a:rPr lang="es-ES" sz="3550"/>
              <a:t> in RAG Flow</a:t>
            </a:r>
            <a:endParaRPr lang="es-ES"/>
          </a:p>
        </p:txBody>
      </p:sp>
      <p:sp>
        <p:nvSpPr>
          <p:cNvPr id="9" name="TextBox 4">
            <a:extLst>
              <a:ext uri="{FF2B5EF4-FFF2-40B4-BE49-F238E27FC236}">
                <a16:creationId xmlns:a16="http://schemas.microsoft.com/office/drawing/2014/main" id="{B117DF4E-929A-D1F7-156F-4E35BE134280}"/>
              </a:ext>
            </a:extLst>
          </p:cNvPr>
          <p:cNvSpPr txBox="1"/>
          <p:nvPr/>
        </p:nvSpPr>
        <p:spPr>
          <a:xfrm>
            <a:off x="324493" y="1696818"/>
            <a:ext cx="5973291" cy="1477328"/>
          </a:xfrm>
          <a:prstGeom prst="rect">
            <a:avLst/>
          </a:prstGeom>
          <a:noFill/>
        </p:spPr>
        <p:txBody>
          <a:bodyPr wrap="square" lIns="91440" tIns="45720" rIns="91440" bIns="45720" rtlCol="0" anchor="t">
            <a:spAutoFit/>
          </a:bodyPr>
          <a:lstStyle/>
          <a:p>
            <a:r>
              <a:rPr lang="en-US">
                <a:latin typeface="CiscoSansTT ExtraLight"/>
                <a:ea typeface="ＭＳ Ｐゴシック"/>
                <a:cs typeface="Arial"/>
              </a:rPr>
              <a:t>In the categorize module add 3 sections - One for each option.</a:t>
            </a:r>
          </a:p>
          <a:p>
            <a:r>
              <a:rPr lang="en-US">
                <a:latin typeface="CiscoSansTT ExtraLight"/>
                <a:ea typeface="ＭＳ Ｐゴシック"/>
                <a:cs typeface="Arial"/>
              </a:rPr>
              <a:t>In this way, if the question is related to Human Resources, the LLM will </a:t>
            </a:r>
            <a:r>
              <a:rPr lang="en-US" err="1">
                <a:latin typeface="CiscoSansTT ExtraLight"/>
                <a:ea typeface="ＭＳ Ｐゴシック"/>
                <a:cs typeface="Arial"/>
              </a:rPr>
              <a:t>indentify</a:t>
            </a:r>
            <a:r>
              <a:rPr lang="en-US">
                <a:latin typeface="CiscoSansTT ExtraLight"/>
                <a:ea typeface="ＭＳ Ｐゴシック"/>
                <a:cs typeface="Arial"/>
              </a:rPr>
              <a:t> it and redirect the question to retrieve only the asked information </a:t>
            </a:r>
          </a:p>
        </p:txBody>
      </p:sp>
      <p:pic>
        <p:nvPicPr>
          <p:cNvPr id="4" name="Imagen 3" descr="Captura de pantalla de un celular&#10;&#10;El contenido generado por IA puede ser incorrecto.">
            <a:extLst>
              <a:ext uri="{FF2B5EF4-FFF2-40B4-BE49-F238E27FC236}">
                <a16:creationId xmlns:a16="http://schemas.microsoft.com/office/drawing/2014/main" id="{10B5AC0A-168A-8B66-D51C-A40FC4BE4678}"/>
              </a:ext>
            </a:extLst>
          </p:cNvPr>
          <p:cNvPicPr>
            <a:picLocks noChangeAspect="1"/>
          </p:cNvPicPr>
          <p:nvPr/>
        </p:nvPicPr>
        <p:blipFill>
          <a:blip r:embed="rId2"/>
          <a:stretch>
            <a:fillRect/>
          </a:stretch>
        </p:blipFill>
        <p:spPr>
          <a:xfrm>
            <a:off x="6590533" y="1067941"/>
            <a:ext cx="5305479" cy="5287991"/>
          </a:xfrm>
          <a:prstGeom prst="rect">
            <a:avLst/>
          </a:prstGeom>
        </p:spPr>
      </p:pic>
    </p:spTree>
    <p:extLst>
      <p:ext uri="{BB962C8B-B14F-4D97-AF65-F5344CB8AC3E}">
        <p14:creationId xmlns:p14="http://schemas.microsoft.com/office/powerpoint/2010/main" val="407330662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C963B7-AF0E-C8CF-6FDD-B881CAF0743D}"/>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58D699D0-29C9-A608-7EA6-EEF2014BCD4C}"/>
              </a:ext>
            </a:extLst>
          </p:cNvPr>
          <p:cNvSpPr>
            <a:spLocks noGrp="1"/>
          </p:cNvSpPr>
          <p:nvPr>
            <p:ph type="title"/>
          </p:nvPr>
        </p:nvSpPr>
        <p:spPr>
          <a:xfrm>
            <a:off x="595227" y="139325"/>
            <a:ext cx="10969943" cy="685800"/>
          </a:xfrm>
        </p:spPr>
        <p:txBody>
          <a:bodyPr/>
          <a:lstStyle/>
          <a:p>
            <a:r>
              <a:rPr lang="es-ES" sz="3550" err="1"/>
              <a:t>Metadata</a:t>
            </a:r>
            <a:r>
              <a:rPr lang="es-ES" sz="3550"/>
              <a:t> </a:t>
            </a:r>
            <a:r>
              <a:rPr lang="es-ES" sz="3550" err="1"/>
              <a:t>Filtering</a:t>
            </a:r>
            <a:r>
              <a:rPr lang="es-ES" sz="3550"/>
              <a:t> in RAG Flow</a:t>
            </a:r>
            <a:endParaRPr lang="es-ES"/>
          </a:p>
        </p:txBody>
      </p:sp>
      <p:sp>
        <p:nvSpPr>
          <p:cNvPr id="9" name="TextBox 4">
            <a:extLst>
              <a:ext uri="{FF2B5EF4-FFF2-40B4-BE49-F238E27FC236}">
                <a16:creationId xmlns:a16="http://schemas.microsoft.com/office/drawing/2014/main" id="{A9E44148-23DF-0338-11EF-12E1F5C379C9}"/>
              </a:ext>
            </a:extLst>
          </p:cNvPr>
          <p:cNvSpPr txBox="1"/>
          <p:nvPr/>
        </p:nvSpPr>
        <p:spPr>
          <a:xfrm>
            <a:off x="153942" y="1057090"/>
            <a:ext cx="11435265" cy="660708"/>
          </a:xfrm>
          <a:prstGeom prst="rect">
            <a:avLst/>
          </a:prstGeom>
          <a:noFill/>
        </p:spPr>
        <p:txBody>
          <a:bodyPr wrap="square" lIns="91440" tIns="45720" rIns="91440" bIns="45720" rtlCol="0" anchor="t">
            <a:spAutoFit/>
          </a:bodyPr>
          <a:lstStyle/>
          <a:p>
            <a:r>
              <a:rPr lang="en-US">
                <a:latin typeface="CiscoSansTT ExtraLight"/>
                <a:ea typeface="ＭＳ Ｐゴシック"/>
                <a:cs typeface="CiscoSansTT ExtraLight"/>
              </a:rPr>
              <a:t>Each category must have a description of some examples, in this way, the LLM knows what each category means, and what content the prompt should have in order to enter that category.</a:t>
            </a:r>
            <a:endParaRPr lang="es-ES"/>
          </a:p>
        </p:txBody>
      </p:sp>
      <p:pic>
        <p:nvPicPr>
          <p:cNvPr id="3" name="Imagen 2" descr="Interfaz de usuario gráfica, Texto, Aplicación&#10;&#10;El contenido generado por IA puede ser incorrecto.">
            <a:extLst>
              <a:ext uri="{FF2B5EF4-FFF2-40B4-BE49-F238E27FC236}">
                <a16:creationId xmlns:a16="http://schemas.microsoft.com/office/drawing/2014/main" id="{94BF5B76-615F-30F4-9554-8CBC0E3C452C}"/>
              </a:ext>
            </a:extLst>
          </p:cNvPr>
          <p:cNvPicPr>
            <a:picLocks noChangeAspect="1"/>
          </p:cNvPicPr>
          <p:nvPr/>
        </p:nvPicPr>
        <p:blipFill>
          <a:blip r:embed="rId2"/>
          <a:stretch>
            <a:fillRect/>
          </a:stretch>
        </p:blipFill>
        <p:spPr>
          <a:xfrm>
            <a:off x="630959" y="1938909"/>
            <a:ext cx="5200553" cy="3327819"/>
          </a:xfrm>
          <a:prstGeom prst="rect">
            <a:avLst/>
          </a:prstGeom>
        </p:spPr>
      </p:pic>
      <p:pic>
        <p:nvPicPr>
          <p:cNvPr id="5" name="Imagen 4" descr="Interfaz de usuario gráfica, Texto, Aplicación&#10;&#10;El contenido generado por IA puede ser incorrecto.">
            <a:extLst>
              <a:ext uri="{FF2B5EF4-FFF2-40B4-BE49-F238E27FC236}">
                <a16:creationId xmlns:a16="http://schemas.microsoft.com/office/drawing/2014/main" id="{6AC0BE3C-388E-35A5-51DA-341CCCB0A12E}"/>
              </a:ext>
            </a:extLst>
          </p:cNvPr>
          <p:cNvPicPr>
            <a:picLocks noChangeAspect="1"/>
          </p:cNvPicPr>
          <p:nvPr/>
        </p:nvPicPr>
        <p:blipFill>
          <a:blip r:embed="rId3"/>
          <a:stretch>
            <a:fillRect/>
          </a:stretch>
        </p:blipFill>
        <p:spPr>
          <a:xfrm>
            <a:off x="3506641" y="2323102"/>
            <a:ext cx="5464129" cy="3328717"/>
          </a:xfrm>
          <a:prstGeom prst="rect">
            <a:avLst/>
          </a:prstGeom>
        </p:spPr>
      </p:pic>
      <p:pic>
        <p:nvPicPr>
          <p:cNvPr id="6" name="Imagen 5" descr="Interfaz de usuario gráfica, Texto, Aplicación&#10;&#10;El contenido generado por IA puede ser incorrecto.">
            <a:extLst>
              <a:ext uri="{FF2B5EF4-FFF2-40B4-BE49-F238E27FC236}">
                <a16:creationId xmlns:a16="http://schemas.microsoft.com/office/drawing/2014/main" id="{B304A3ED-5704-622D-46A8-376483BAB4A9}"/>
              </a:ext>
            </a:extLst>
          </p:cNvPr>
          <p:cNvPicPr>
            <a:picLocks noChangeAspect="1"/>
          </p:cNvPicPr>
          <p:nvPr/>
        </p:nvPicPr>
        <p:blipFill>
          <a:blip r:embed="rId4"/>
          <a:stretch>
            <a:fillRect/>
          </a:stretch>
        </p:blipFill>
        <p:spPr>
          <a:xfrm>
            <a:off x="6216532" y="2668054"/>
            <a:ext cx="4970755" cy="3331054"/>
          </a:xfrm>
          <a:prstGeom prst="rect">
            <a:avLst/>
          </a:prstGeom>
        </p:spPr>
      </p:pic>
    </p:spTree>
    <p:extLst>
      <p:ext uri="{BB962C8B-B14F-4D97-AF65-F5344CB8AC3E}">
        <p14:creationId xmlns:p14="http://schemas.microsoft.com/office/powerpoint/2010/main" val="413817023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53F085-3E6B-0931-F9AC-EE4DB796BEEF}"/>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1CB1300F-4DF8-56EC-61E5-F1F22F62367A}"/>
              </a:ext>
            </a:extLst>
          </p:cNvPr>
          <p:cNvSpPr>
            <a:spLocks noGrp="1"/>
          </p:cNvSpPr>
          <p:nvPr>
            <p:ph type="title"/>
          </p:nvPr>
        </p:nvSpPr>
        <p:spPr>
          <a:xfrm>
            <a:off x="595227" y="139325"/>
            <a:ext cx="10969943" cy="685800"/>
          </a:xfrm>
        </p:spPr>
        <p:txBody>
          <a:bodyPr/>
          <a:lstStyle/>
          <a:p>
            <a:r>
              <a:rPr lang="es-ES" sz="3550" err="1"/>
              <a:t>Metadata</a:t>
            </a:r>
            <a:r>
              <a:rPr lang="es-ES" sz="3550"/>
              <a:t> </a:t>
            </a:r>
            <a:r>
              <a:rPr lang="es-ES" sz="3550" err="1"/>
              <a:t>Filtering</a:t>
            </a:r>
            <a:r>
              <a:rPr lang="es-ES" sz="3550"/>
              <a:t> in RAG Flow</a:t>
            </a:r>
            <a:endParaRPr lang="es-ES"/>
          </a:p>
        </p:txBody>
      </p:sp>
      <p:sp>
        <p:nvSpPr>
          <p:cNvPr id="9" name="TextBox 4">
            <a:extLst>
              <a:ext uri="{FF2B5EF4-FFF2-40B4-BE49-F238E27FC236}">
                <a16:creationId xmlns:a16="http://schemas.microsoft.com/office/drawing/2014/main" id="{FD79BAA0-02C3-35AE-4DF6-EFC37B8B1316}"/>
              </a:ext>
            </a:extLst>
          </p:cNvPr>
          <p:cNvSpPr txBox="1"/>
          <p:nvPr/>
        </p:nvSpPr>
        <p:spPr>
          <a:xfrm>
            <a:off x="730497" y="1057090"/>
            <a:ext cx="10716585" cy="660708"/>
          </a:xfrm>
          <a:prstGeom prst="rect">
            <a:avLst/>
          </a:prstGeom>
          <a:noFill/>
        </p:spPr>
        <p:txBody>
          <a:bodyPr wrap="square" lIns="91440" tIns="45720" rIns="91440" bIns="45720" rtlCol="0" anchor="t">
            <a:spAutoFit/>
          </a:bodyPr>
          <a:lstStyle/>
          <a:p>
            <a:r>
              <a:rPr lang="en-US">
                <a:latin typeface="CiscoSansTT ExtraLight"/>
                <a:ea typeface="ＭＳ Ｐゴシック"/>
                <a:cs typeface="CiscoSansTT ExtraLight"/>
              </a:rPr>
              <a:t>Add a new "Switch" module, this would be a tool for redirect the flow in the right way according to the answer that the LLM gave us. </a:t>
            </a:r>
            <a:endParaRPr lang="en-US">
              <a:latin typeface="CiscoSansTT ExtraLight"/>
              <a:cs typeface="CiscoSansTT ExtraLight"/>
            </a:endParaRPr>
          </a:p>
        </p:txBody>
      </p:sp>
      <p:pic>
        <p:nvPicPr>
          <p:cNvPr id="4" name="Imagen 3">
            <a:extLst>
              <a:ext uri="{FF2B5EF4-FFF2-40B4-BE49-F238E27FC236}">
                <a16:creationId xmlns:a16="http://schemas.microsoft.com/office/drawing/2014/main" id="{D06EF802-5F06-FC7B-AC95-F8BE44B2EBDD}"/>
              </a:ext>
            </a:extLst>
          </p:cNvPr>
          <p:cNvPicPr>
            <a:picLocks noChangeAspect="1"/>
          </p:cNvPicPr>
          <p:nvPr/>
        </p:nvPicPr>
        <p:blipFill>
          <a:blip r:embed="rId2"/>
          <a:srcRect l="4409" b="-571"/>
          <a:stretch>
            <a:fillRect/>
          </a:stretch>
        </p:blipFill>
        <p:spPr>
          <a:xfrm>
            <a:off x="1225638" y="1996344"/>
            <a:ext cx="9721205" cy="2840473"/>
          </a:xfrm>
          <a:prstGeom prst="rect">
            <a:avLst/>
          </a:prstGeom>
        </p:spPr>
      </p:pic>
    </p:spTree>
    <p:extLst>
      <p:ext uri="{BB962C8B-B14F-4D97-AF65-F5344CB8AC3E}">
        <p14:creationId xmlns:p14="http://schemas.microsoft.com/office/powerpoint/2010/main" val="29640792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9F652D-D9F2-CB3D-1F46-C60CFDF3C8CD}"/>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0E454F78-07C5-FD51-745B-2BE1C38DC628}"/>
              </a:ext>
            </a:extLst>
          </p:cNvPr>
          <p:cNvSpPr>
            <a:spLocks noGrp="1"/>
          </p:cNvSpPr>
          <p:nvPr>
            <p:ph type="body" sz="quarter" idx="13"/>
          </p:nvPr>
        </p:nvSpPr>
        <p:spPr/>
        <p:txBody>
          <a:bodyPr vert="horz" lIns="0" tIns="0" rIns="0" bIns="0" rtlCol="0" anchor="t">
            <a:noAutofit/>
          </a:bodyPr>
          <a:lstStyle/>
          <a:p>
            <a:r>
              <a:rPr lang="en-US">
                <a:latin typeface="CiscoSansTT Light"/>
                <a:ea typeface="ＭＳ Ｐゴシック"/>
                <a:cs typeface="CiscoSansTT Light"/>
              </a:rPr>
              <a:t>Choose your tools</a:t>
            </a:r>
            <a:endParaRPr lang="es-ES"/>
          </a:p>
        </p:txBody>
      </p:sp>
      <p:grpSp>
        <p:nvGrpSpPr>
          <p:cNvPr id="4" name="Group 3">
            <a:extLst>
              <a:ext uri="{FF2B5EF4-FFF2-40B4-BE49-F238E27FC236}">
                <a16:creationId xmlns:a16="http://schemas.microsoft.com/office/drawing/2014/main" id="{98FF7AF7-D61D-E5EF-87A4-348C279EF6F5}"/>
              </a:ext>
            </a:extLst>
          </p:cNvPr>
          <p:cNvGrpSpPr/>
          <p:nvPr/>
        </p:nvGrpSpPr>
        <p:grpSpPr>
          <a:xfrm>
            <a:off x="7085756" y="4201925"/>
            <a:ext cx="1160280" cy="1489680"/>
            <a:chOff x="7096773" y="4102773"/>
            <a:chExt cx="1160280" cy="1489680"/>
          </a:xfrm>
        </p:grpSpPr>
        <p:grpSp>
          <p:nvGrpSpPr>
            <p:cNvPr id="5" name="Group 4">
              <a:extLst>
                <a:ext uri="{FF2B5EF4-FFF2-40B4-BE49-F238E27FC236}">
                  <a16:creationId xmlns:a16="http://schemas.microsoft.com/office/drawing/2014/main" id="{83F4E94E-DE88-9100-45A7-784EB0700116}"/>
                </a:ext>
              </a:extLst>
            </p:cNvPr>
            <p:cNvGrpSpPr/>
            <p:nvPr/>
          </p:nvGrpSpPr>
          <p:grpSpPr>
            <a:xfrm>
              <a:off x="7253013" y="4556733"/>
              <a:ext cx="598680" cy="1035720"/>
              <a:chOff x="7253013" y="4556733"/>
              <a:chExt cx="598680" cy="1035720"/>
            </a:xfrm>
          </p:grpSpPr>
          <mc:AlternateContent xmlns:mc="http://schemas.openxmlformats.org/markup-compatibility/2006" xmlns:p14="http://schemas.microsoft.com/office/powerpoint/2010/main">
            <mc:Choice Requires="p14">
              <p:contentPart p14:bwMode="auto" r:id="rId2">
                <p14:nvContentPartPr>
                  <p14:cNvPr id="12" name="Ink 11">
                    <a:extLst>
                      <a:ext uri="{FF2B5EF4-FFF2-40B4-BE49-F238E27FC236}">
                        <a16:creationId xmlns:a16="http://schemas.microsoft.com/office/drawing/2014/main" id="{42325A04-BCD7-9D13-26CA-B72E327B5DEE}"/>
                      </a:ext>
                    </a:extLst>
                  </p14:cNvPr>
                  <p14:cNvContentPartPr/>
                  <p14:nvPr/>
                </p14:nvContentPartPr>
                <p14:xfrm>
                  <a:off x="7322853" y="4556733"/>
                  <a:ext cx="221040" cy="237600"/>
                </p14:xfrm>
              </p:contentPart>
            </mc:Choice>
            <mc:Fallback xmlns="">
              <p:pic>
                <p:nvPicPr>
                  <p:cNvPr id="12" name="Ink 11">
                    <a:extLst>
                      <a:ext uri="{FF2B5EF4-FFF2-40B4-BE49-F238E27FC236}">
                        <a16:creationId xmlns:a16="http://schemas.microsoft.com/office/drawing/2014/main" id="{42325A04-BCD7-9D13-26CA-B72E327B5DEE}"/>
                      </a:ext>
                    </a:extLst>
                  </p:cNvPr>
                  <p:cNvPicPr/>
                  <p:nvPr/>
                </p:nvPicPr>
                <p:blipFill>
                  <a:blip r:embed="rId3"/>
                  <a:stretch>
                    <a:fillRect/>
                  </a:stretch>
                </p:blipFill>
                <p:spPr>
                  <a:xfrm>
                    <a:off x="7312053" y="4545933"/>
                    <a:ext cx="242280" cy="2588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3" name="Ink 12">
                    <a:extLst>
                      <a:ext uri="{FF2B5EF4-FFF2-40B4-BE49-F238E27FC236}">
                        <a16:creationId xmlns:a16="http://schemas.microsoft.com/office/drawing/2014/main" id="{48A8AEEF-0507-5761-0C22-D3903243EE7B}"/>
                      </a:ext>
                    </a:extLst>
                  </p14:cNvPr>
                  <p14:cNvContentPartPr/>
                  <p14:nvPr/>
                </p14:nvContentPartPr>
                <p14:xfrm>
                  <a:off x="7538133" y="4578333"/>
                  <a:ext cx="221760" cy="204480"/>
                </p14:xfrm>
              </p:contentPart>
            </mc:Choice>
            <mc:Fallback xmlns="">
              <p:pic>
                <p:nvPicPr>
                  <p:cNvPr id="13" name="Ink 12">
                    <a:extLst>
                      <a:ext uri="{FF2B5EF4-FFF2-40B4-BE49-F238E27FC236}">
                        <a16:creationId xmlns:a16="http://schemas.microsoft.com/office/drawing/2014/main" id="{48A8AEEF-0507-5761-0C22-D3903243EE7B}"/>
                      </a:ext>
                    </a:extLst>
                  </p:cNvPr>
                  <p:cNvPicPr/>
                  <p:nvPr/>
                </p:nvPicPr>
                <p:blipFill>
                  <a:blip r:embed="rId5"/>
                  <a:stretch>
                    <a:fillRect/>
                  </a:stretch>
                </p:blipFill>
                <p:spPr>
                  <a:xfrm>
                    <a:off x="7527333" y="4567533"/>
                    <a:ext cx="24300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4" name="Ink 13">
                    <a:extLst>
                      <a:ext uri="{FF2B5EF4-FFF2-40B4-BE49-F238E27FC236}">
                        <a16:creationId xmlns:a16="http://schemas.microsoft.com/office/drawing/2014/main" id="{503006D2-E9F8-8B1C-6C1E-49EA98A8D34D}"/>
                      </a:ext>
                    </a:extLst>
                  </p14:cNvPr>
                  <p14:cNvContentPartPr/>
                  <p14:nvPr/>
                </p14:nvContentPartPr>
                <p14:xfrm>
                  <a:off x="7455693" y="4662933"/>
                  <a:ext cx="56160" cy="56880"/>
                </p14:xfrm>
              </p:contentPart>
            </mc:Choice>
            <mc:Fallback xmlns="">
              <p:pic>
                <p:nvPicPr>
                  <p:cNvPr id="14" name="Ink 13">
                    <a:extLst>
                      <a:ext uri="{FF2B5EF4-FFF2-40B4-BE49-F238E27FC236}">
                        <a16:creationId xmlns:a16="http://schemas.microsoft.com/office/drawing/2014/main" id="{503006D2-E9F8-8B1C-6C1E-49EA98A8D34D}"/>
                      </a:ext>
                    </a:extLst>
                  </p:cNvPr>
                  <p:cNvPicPr/>
                  <p:nvPr/>
                </p:nvPicPr>
                <p:blipFill>
                  <a:blip r:embed="rId7"/>
                  <a:stretch>
                    <a:fillRect/>
                  </a:stretch>
                </p:blipFill>
                <p:spPr>
                  <a:xfrm>
                    <a:off x="7444962" y="4652064"/>
                    <a:ext cx="77265" cy="78255"/>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5" name="Ink 14">
                    <a:extLst>
                      <a:ext uri="{FF2B5EF4-FFF2-40B4-BE49-F238E27FC236}">
                        <a16:creationId xmlns:a16="http://schemas.microsoft.com/office/drawing/2014/main" id="{5B6B0FF8-FC55-FCF8-A915-DB466D72B8BB}"/>
                      </a:ext>
                    </a:extLst>
                  </p14:cNvPr>
                  <p14:cNvContentPartPr/>
                  <p14:nvPr/>
                </p14:nvContentPartPr>
                <p14:xfrm>
                  <a:off x="7575573" y="4661133"/>
                  <a:ext cx="59760" cy="82080"/>
                </p14:xfrm>
              </p:contentPart>
            </mc:Choice>
            <mc:Fallback xmlns="">
              <p:pic>
                <p:nvPicPr>
                  <p:cNvPr id="15" name="Ink 14">
                    <a:extLst>
                      <a:ext uri="{FF2B5EF4-FFF2-40B4-BE49-F238E27FC236}">
                        <a16:creationId xmlns:a16="http://schemas.microsoft.com/office/drawing/2014/main" id="{5B6B0FF8-FC55-FCF8-A915-DB466D72B8BB}"/>
                      </a:ext>
                    </a:extLst>
                  </p:cNvPr>
                  <p:cNvPicPr/>
                  <p:nvPr/>
                </p:nvPicPr>
                <p:blipFill>
                  <a:blip r:embed="rId9"/>
                  <a:stretch>
                    <a:fillRect/>
                  </a:stretch>
                </p:blipFill>
                <p:spPr>
                  <a:xfrm>
                    <a:off x="7564773" y="4650333"/>
                    <a:ext cx="81000" cy="1033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6" name="Ink 15">
                    <a:extLst>
                      <a:ext uri="{FF2B5EF4-FFF2-40B4-BE49-F238E27FC236}">
                        <a16:creationId xmlns:a16="http://schemas.microsoft.com/office/drawing/2014/main" id="{BCBFAD5C-A6F5-DE51-083C-2A0A2D00FCF7}"/>
                      </a:ext>
                    </a:extLst>
                  </p14:cNvPr>
                  <p14:cNvContentPartPr/>
                  <p14:nvPr/>
                </p14:nvContentPartPr>
                <p14:xfrm>
                  <a:off x="7274253" y="4748253"/>
                  <a:ext cx="527400" cy="383760"/>
                </p14:xfrm>
              </p:contentPart>
            </mc:Choice>
            <mc:Fallback xmlns="">
              <p:pic>
                <p:nvPicPr>
                  <p:cNvPr id="16" name="Ink 15">
                    <a:extLst>
                      <a:ext uri="{FF2B5EF4-FFF2-40B4-BE49-F238E27FC236}">
                        <a16:creationId xmlns:a16="http://schemas.microsoft.com/office/drawing/2014/main" id="{BCBFAD5C-A6F5-DE51-083C-2A0A2D00FCF7}"/>
                      </a:ext>
                    </a:extLst>
                  </p:cNvPr>
                  <p:cNvPicPr/>
                  <p:nvPr/>
                </p:nvPicPr>
                <p:blipFill>
                  <a:blip r:embed="rId11"/>
                  <a:stretch>
                    <a:fillRect/>
                  </a:stretch>
                </p:blipFill>
                <p:spPr>
                  <a:xfrm>
                    <a:off x="7263460" y="4737453"/>
                    <a:ext cx="548626" cy="405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7" name="Ink 16">
                    <a:extLst>
                      <a:ext uri="{FF2B5EF4-FFF2-40B4-BE49-F238E27FC236}">
                        <a16:creationId xmlns:a16="http://schemas.microsoft.com/office/drawing/2014/main" id="{823E5936-A12E-9706-5C00-D6FF553B769C}"/>
                      </a:ext>
                    </a:extLst>
                  </p14:cNvPr>
                  <p14:cNvContentPartPr/>
                  <p14:nvPr/>
                </p14:nvContentPartPr>
                <p14:xfrm>
                  <a:off x="7435173" y="4981173"/>
                  <a:ext cx="218160" cy="125640"/>
                </p14:xfrm>
              </p:contentPart>
            </mc:Choice>
            <mc:Fallback xmlns="">
              <p:pic>
                <p:nvPicPr>
                  <p:cNvPr id="17" name="Ink 16">
                    <a:extLst>
                      <a:ext uri="{FF2B5EF4-FFF2-40B4-BE49-F238E27FC236}">
                        <a16:creationId xmlns:a16="http://schemas.microsoft.com/office/drawing/2014/main" id="{823E5936-A12E-9706-5C00-D6FF553B769C}"/>
                      </a:ext>
                    </a:extLst>
                  </p:cNvPr>
                  <p:cNvPicPr/>
                  <p:nvPr/>
                </p:nvPicPr>
                <p:blipFill>
                  <a:blip r:embed="rId13"/>
                  <a:stretch>
                    <a:fillRect/>
                  </a:stretch>
                </p:blipFill>
                <p:spPr>
                  <a:xfrm>
                    <a:off x="7424355" y="4970373"/>
                    <a:ext cx="239435" cy="1468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8" name="Ink 17">
                    <a:extLst>
                      <a:ext uri="{FF2B5EF4-FFF2-40B4-BE49-F238E27FC236}">
                        <a16:creationId xmlns:a16="http://schemas.microsoft.com/office/drawing/2014/main" id="{9C94B593-61BE-B968-1EE9-0F29B39A6EB0}"/>
                      </a:ext>
                    </a:extLst>
                  </p14:cNvPr>
                  <p14:cNvContentPartPr/>
                  <p14:nvPr/>
                </p14:nvContentPartPr>
                <p14:xfrm>
                  <a:off x="7253013" y="5116533"/>
                  <a:ext cx="158760" cy="420120"/>
                </p14:xfrm>
              </p:contentPart>
            </mc:Choice>
            <mc:Fallback xmlns="">
              <p:pic>
                <p:nvPicPr>
                  <p:cNvPr id="18" name="Ink 17">
                    <a:extLst>
                      <a:ext uri="{FF2B5EF4-FFF2-40B4-BE49-F238E27FC236}">
                        <a16:creationId xmlns:a16="http://schemas.microsoft.com/office/drawing/2014/main" id="{9C94B593-61BE-B968-1EE9-0F29B39A6EB0}"/>
                      </a:ext>
                    </a:extLst>
                  </p:cNvPr>
                  <p:cNvPicPr/>
                  <p:nvPr/>
                </p:nvPicPr>
                <p:blipFill>
                  <a:blip r:embed="rId15"/>
                  <a:stretch>
                    <a:fillRect/>
                  </a:stretch>
                </p:blipFill>
                <p:spPr>
                  <a:xfrm>
                    <a:off x="7242213" y="5105733"/>
                    <a:ext cx="180000" cy="4413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9" name="Ink 18">
                    <a:extLst>
                      <a:ext uri="{FF2B5EF4-FFF2-40B4-BE49-F238E27FC236}">
                        <a16:creationId xmlns:a16="http://schemas.microsoft.com/office/drawing/2014/main" id="{8E9A2E23-2042-725A-9DE0-D50FE7175847}"/>
                      </a:ext>
                    </a:extLst>
                  </p14:cNvPr>
                  <p14:cNvContentPartPr/>
                  <p14:nvPr/>
                </p14:nvContentPartPr>
                <p14:xfrm>
                  <a:off x="7716333" y="5123013"/>
                  <a:ext cx="135360" cy="404280"/>
                </p14:xfrm>
              </p:contentPart>
            </mc:Choice>
            <mc:Fallback xmlns="">
              <p:pic>
                <p:nvPicPr>
                  <p:cNvPr id="19" name="Ink 18">
                    <a:extLst>
                      <a:ext uri="{FF2B5EF4-FFF2-40B4-BE49-F238E27FC236}">
                        <a16:creationId xmlns:a16="http://schemas.microsoft.com/office/drawing/2014/main" id="{8E9A2E23-2042-725A-9DE0-D50FE7175847}"/>
                      </a:ext>
                    </a:extLst>
                  </p:cNvPr>
                  <p:cNvPicPr/>
                  <p:nvPr/>
                </p:nvPicPr>
                <p:blipFill>
                  <a:blip r:embed="rId17"/>
                  <a:stretch>
                    <a:fillRect/>
                  </a:stretch>
                </p:blipFill>
                <p:spPr>
                  <a:xfrm>
                    <a:off x="7705533" y="5112213"/>
                    <a:ext cx="156600" cy="4255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0" name="Ink 19">
                    <a:extLst>
                      <a:ext uri="{FF2B5EF4-FFF2-40B4-BE49-F238E27FC236}">
                        <a16:creationId xmlns:a16="http://schemas.microsoft.com/office/drawing/2014/main" id="{F65777D1-00BD-0C37-037B-4A6CA1B6167B}"/>
                      </a:ext>
                    </a:extLst>
                  </p14:cNvPr>
                  <p14:cNvContentPartPr/>
                  <p14:nvPr/>
                </p14:nvContentPartPr>
                <p14:xfrm>
                  <a:off x="7409613" y="5402013"/>
                  <a:ext cx="137880" cy="190440"/>
                </p14:xfrm>
              </p:contentPart>
            </mc:Choice>
            <mc:Fallback xmlns="">
              <p:pic>
                <p:nvPicPr>
                  <p:cNvPr id="20" name="Ink 19">
                    <a:extLst>
                      <a:ext uri="{FF2B5EF4-FFF2-40B4-BE49-F238E27FC236}">
                        <a16:creationId xmlns:a16="http://schemas.microsoft.com/office/drawing/2014/main" id="{F65777D1-00BD-0C37-037B-4A6CA1B6167B}"/>
                      </a:ext>
                    </a:extLst>
                  </p:cNvPr>
                  <p:cNvPicPr/>
                  <p:nvPr/>
                </p:nvPicPr>
                <p:blipFill>
                  <a:blip r:embed="rId19"/>
                  <a:stretch>
                    <a:fillRect/>
                  </a:stretch>
                </p:blipFill>
                <p:spPr>
                  <a:xfrm>
                    <a:off x="7398813" y="5391213"/>
                    <a:ext cx="159120" cy="2116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0">
              <p14:nvContentPartPr>
                <p14:cNvPr id="6" name="Ink 5">
                  <a:extLst>
                    <a:ext uri="{FF2B5EF4-FFF2-40B4-BE49-F238E27FC236}">
                      <a16:creationId xmlns:a16="http://schemas.microsoft.com/office/drawing/2014/main" id="{49405C75-6669-4AB1-EDA9-7D86159A2CF0}"/>
                    </a:ext>
                  </a:extLst>
                </p14:cNvPr>
                <p14:cNvContentPartPr/>
                <p14:nvPr/>
              </p14:nvContentPartPr>
              <p14:xfrm>
                <a:off x="7609413" y="5403813"/>
                <a:ext cx="135360" cy="157320"/>
              </p14:xfrm>
            </p:contentPart>
          </mc:Choice>
          <mc:Fallback xmlns="">
            <p:pic>
              <p:nvPicPr>
                <p:cNvPr id="6" name="Ink 5">
                  <a:extLst>
                    <a:ext uri="{FF2B5EF4-FFF2-40B4-BE49-F238E27FC236}">
                      <a16:creationId xmlns:a16="http://schemas.microsoft.com/office/drawing/2014/main" id="{49405C75-6669-4AB1-EDA9-7D86159A2CF0}"/>
                    </a:ext>
                  </a:extLst>
                </p:cNvPr>
                <p:cNvPicPr/>
                <p:nvPr/>
              </p:nvPicPr>
              <p:blipFill>
                <a:blip r:embed="rId21"/>
                <a:stretch>
                  <a:fillRect/>
                </a:stretch>
              </p:blipFill>
              <p:spPr>
                <a:xfrm>
                  <a:off x="7598613" y="5393013"/>
                  <a:ext cx="156600" cy="1785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7" name="Ink 6">
                  <a:extLst>
                    <a:ext uri="{FF2B5EF4-FFF2-40B4-BE49-F238E27FC236}">
                      <a16:creationId xmlns:a16="http://schemas.microsoft.com/office/drawing/2014/main" id="{1722211B-4969-572E-6884-371D2E29ABC9}"/>
                    </a:ext>
                  </a:extLst>
                </p14:cNvPr>
                <p14:cNvContentPartPr/>
                <p14:nvPr/>
              </p14:nvContentPartPr>
              <p14:xfrm>
                <a:off x="7880853" y="5256573"/>
                <a:ext cx="130320" cy="100080"/>
              </p14:xfrm>
            </p:contentPart>
          </mc:Choice>
          <mc:Fallback xmlns="">
            <p:pic>
              <p:nvPicPr>
                <p:cNvPr id="7" name="Ink 6">
                  <a:extLst>
                    <a:ext uri="{FF2B5EF4-FFF2-40B4-BE49-F238E27FC236}">
                      <a16:creationId xmlns:a16="http://schemas.microsoft.com/office/drawing/2014/main" id="{1722211B-4969-572E-6884-371D2E29ABC9}"/>
                    </a:ext>
                  </a:extLst>
                </p:cNvPr>
                <p:cNvPicPr/>
                <p:nvPr/>
              </p:nvPicPr>
              <p:blipFill>
                <a:blip r:embed="rId23"/>
                <a:stretch>
                  <a:fillRect/>
                </a:stretch>
              </p:blipFill>
              <p:spPr>
                <a:xfrm>
                  <a:off x="7870053" y="5245773"/>
                  <a:ext cx="151560" cy="1213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8" name="Ink 7">
                  <a:extLst>
                    <a:ext uri="{FF2B5EF4-FFF2-40B4-BE49-F238E27FC236}">
                      <a16:creationId xmlns:a16="http://schemas.microsoft.com/office/drawing/2014/main" id="{649C3A4E-4DA5-15BA-515C-7932612538BA}"/>
                    </a:ext>
                  </a:extLst>
                </p14:cNvPr>
                <p14:cNvContentPartPr/>
                <p14:nvPr/>
              </p14:nvContentPartPr>
              <p14:xfrm>
                <a:off x="7096773" y="5276373"/>
                <a:ext cx="137520" cy="138240"/>
              </p14:xfrm>
            </p:contentPart>
          </mc:Choice>
          <mc:Fallback xmlns="">
            <p:pic>
              <p:nvPicPr>
                <p:cNvPr id="8" name="Ink 7">
                  <a:extLst>
                    <a:ext uri="{FF2B5EF4-FFF2-40B4-BE49-F238E27FC236}">
                      <a16:creationId xmlns:a16="http://schemas.microsoft.com/office/drawing/2014/main" id="{649C3A4E-4DA5-15BA-515C-7932612538BA}"/>
                    </a:ext>
                  </a:extLst>
                </p:cNvPr>
                <p:cNvPicPr/>
                <p:nvPr/>
              </p:nvPicPr>
              <p:blipFill>
                <a:blip r:embed="rId25"/>
                <a:stretch>
                  <a:fillRect/>
                </a:stretch>
              </p:blipFill>
              <p:spPr>
                <a:xfrm>
                  <a:off x="7086001" y="5265573"/>
                  <a:ext cx="158705" cy="1594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9" name="Ink 8">
                  <a:extLst>
                    <a:ext uri="{FF2B5EF4-FFF2-40B4-BE49-F238E27FC236}">
                      <a16:creationId xmlns:a16="http://schemas.microsoft.com/office/drawing/2014/main" id="{4A375B1D-AAD9-8A21-8DE2-26542B18630C}"/>
                    </a:ext>
                  </a:extLst>
                </p14:cNvPr>
                <p14:cNvContentPartPr/>
                <p14:nvPr/>
              </p14:nvContentPartPr>
              <p14:xfrm>
                <a:off x="7924053" y="5352693"/>
                <a:ext cx="84600" cy="216000"/>
              </p14:xfrm>
            </p:contentPart>
          </mc:Choice>
          <mc:Fallback xmlns="">
            <p:pic>
              <p:nvPicPr>
                <p:cNvPr id="9" name="Ink 8">
                  <a:extLst>
                    <a:ext uri="{FF2B5EF4-FFF2-40B4-BE49-F238E27FC236}">
                      <a16:creationId xmlns:a16="http://schemas.microsoft.com/office/drawing/2014/main" id="{4A375B1D-AAD9-8A21-8DE2-26542B18630C}"/>
                    </a:ext>
                  </a:extLst>
                </p:cNvPr>
                <p:cNvPicPr/>
                <p:nvPr/>
              </p:nvPicPr>
              <p:blipFill>
                <a:blip r:embed="rId27"/>
                <a:stretch>
                  <a:fillRect/>
                </a:stretch>
              </p:blipFill>
              <p:spPr>
                <a:xfrm>
                  <a:off x="7913253" y="5341911"/>
                  <a:ext cx="105840" cy="237205"/>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0" name="Ink 9">
                  <a:extLst>
                    <a:ext uri="{FF2B5EF4-FFF2-40B4-BE49-F238E27FC236}">
                      <a16:creationId xmlns:a16="http://schemas.microsoft.com/office/drawing/2014/main" id="{50FD771A-A0AD-7133-B077-CE4AF49F2637}"/>
                    </a:ext>
                  </a:extLst>
                </p14:cNvPr>
                <p14:cNvContentPartPr/>
                <p14:nvPr/>
              </p14:nvContentPartPr>
              <p14:xfrm>
                <a:off x="7935933" y="4427853"/>
                <a:ext cx="191160" cy="829080"/>
              </p14:xfrm>
            </p:contentPart>
          </mc:Choice>
          <mc:Fallback xmlns="">
            <p:pic>
              <p:nvPicPr>
                <p:cNvPr id="10" name="Ink 9">
                  <a:extLst>
                    <a:ext uri="{FF2B5EF4-FFF2-40B4-BE49-F238E27FC236}">
                      <a16:creationId xmlns:a16="http://schemas.microsoft.com/office/drawing/2014/main" id="{50FD771A-A0AD-7133-B077-CE4AF49F2637}"/>
                    </a:ext>
                  </a:extLst>
                </p:cNvPr>
                <p:cNvPicPr/>
                <p:nvPr/>
              </p:nvPicPr>
              <p:blipFill>
                <a:blip r:embed="rId29"/>
                <a:stretch>
                  <a:fillRect/>
                </a:stretch>
              </p:blipFill>
              <p:spPr>
                <a:xfrm>
                  <a:off x="7925113" y="4417053"/>
                  <a:ext cx="212440" cy="8503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1" name="Ink 10">
                  <a:extLst>
                    <a:ext uri="{FF2B5EF4-FFF2-40B4-BE49-F238E27FC236}">
                      <a16:creationId xmlns:a16="http://schemas.microsoft.com/office/drawing/2014/main" id="{E78B2A3D-81FE-3ECE-A723-490F7C483884}"/>
                    </a:ext>
                  </a:extLst>
                </p14:cNvPr>
                <p14:cNvContentPartPr/>
                <p14:nvPr/>
              </p14:nvContentPartPr>
              <p14:xfrm>
                <a:off x="7902093" y="4102773"/>
                <a:ext cx="354960" cy="313200"/>
              </p14:xfrm>
            </p:contentPart>
          </mc:Choice>
          <mc:Fallback xmlns="">
            <p:pic>
              <p:nvPicPr>
                <p:cNvPr id="11" name="Ink 10">
                  <a:extLst>
                    <a:ext uri="{FF2B5EF4-FFF2-40B4-BE49-F238E27FC236}">
                      <a16:creationId xmlns:a16="http://schemas.microsoft.com/office/drawing/2014/main" id="{E78B2A3D-81FE-3ECE-A723-490F7C483884}"/>
                    </a:ext>
                  </a:extLst>
                </p:cNvPr>
                <p:cNvPicPr/>
                <p:nvPr/>
              </p:nvPicPr>
              <p:blipFill>
                <a:blip r:embed="rId31"/>
                <a:stretch>
                  <a:fillRect/>
                </a:stretch>
              </p:blipFill>
              <p:spPr>
                <a:xfrm>
                  <a:off x="7891293" y="4091973"/>
                  <a:ext cx="376200" cy="334440"/>
                </a:xfrm>
                <a:prstGeom prst="rect">
                  <a:avLst/>
                </a:prstGeom>
              </p:spPr>
            </p:pic>
          </mc:Fallback>
        </mc:AlternateContent>
      </p:grpSp>
    </p:spTree>
    <p:extLst>
      <p:ext uri="{BB962C8B-B14F-4D97-AF65-F5344CB8AC3E}">
        <p14:creationId xmlns:p14="http://schemas.microsoft.com/office/powerpoint/2010/main" val="1020606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2000" fill="hold"/>
                                        <p:tgtEl>
                                          <p:spTgt spid="4"/>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507011-6894-38FB-03A2-B66DF959B910}"/>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79129D76-3E9F-57A8-9BEB-AC0FA17B9281}"/>
              </a:ext>
            </a:extLst>
          </p:cNvPr>
          <p:cNvSpPr>
            <a:spLocks noGrp="1"/>
          </p:cNvSpPr>
          <p:nvPr>
            <p:ph type="title"/>
          </p:nvPr>
        </p:nvSpPr>
        <p:spPr>
          <a:xfrm>
            <a:off x="595227" y="139325"/>
            <a:ext cx="10969943" cy="685800"/>
          </a:xfrm>
        </p:spPr>
        <p:txBody>
          <a:bodyPr/>
          <a:lstStyle/>
          <a:p>
            <a:r>
              <a:rPr lang="es-ES" sz="3550" err="1"/>
              <a:t>Metadata</a:t>
            </a:r>
            <a:r>
              <a:rPr lang="es-ES" sz="3550"/>
              <a:t> </a:t>
            </a:r>
            <a:r>
              <a:rPr lang="es-ES" sz="3550" err="1"/>
              <a:t>Filtering</a:t>
            </a:r>
            <a:r>
              <a:rPr lang="es-ES" sz="3550"/>
              <a:t> in RAG Flow</a:t>
            </a:r>
            <a:endParaRPr lang="es-ES"/>
          </a:p>
        </p:txBody>
      </p:sp>
      <p:sp>
        <p:nvSpPr>
          <p:cNvPr id="9" name="TextBox 4">
            <a:extLst>
              <a:ext uri="{FF2B5EF4-FFF2-40B4-BE49-F238E27FC236}">
                <a16:creationId xmlns:a16="http://schemas.microsoft.com/office/drawing/2014/main" id="{AA973FEB-97DC-105C-CDE7-1862A22DC2DD}"/>
              </a:ext>
            </a:extLst>
          </p:cNvPr>
          <p:cNvSpPr txBox="1"/>
          <p:nvPr/>
        </p:nvSpPr>
        <p:spPr>
          <a:xfrm>
            <a:off x="588372" y="1000225"/>
            <a:ext cx="10975310" cy="369332"/>
          </a:xfrm>
          <a:prstGeom prst="rect">
            <a:avLst/>
          </a:prstGeom>
          <a:noFill/>
        </p:spPr>
        <p:txBody>
          <a:bodyPr wrap="square" lIns="91440" tIns="45720" rIns="91440" bIns="45720" rtlCol="0" anchor="t">
            <a:spAutoFit/>
          </a:bodyPr>
          <a:lstStyle/>
          <a:p>
            <a:r>
              <a:rPr lang="en-US">
                <a:latin typeface="CiscoSansTT ExtraLight"/>
                <a:ea typeface="ＭＳ Ｐゴシック"/>
                <a:cs typeface="CiscoSansTT ExtraLight"/>
              </a:rPr>
              <a:t>In the switch configuration be sure about adding the right category name for each of the switch cases. </a:t>
            </a:r>
            <a:endParaRPr lang="en-US">
              <a:latin typeface="CiscoSansTT ExtraLight"/>
              <a:cs typeface="CiscoSansTT ExtraLight"/>
            </a:endParaRPr>
          </a:p>
        </p:txBody>
      </p:sp>
      <p:pic>
        <p:nvPicPr>
          <p:cNvPr id="5" name="Imagen 4">
            <a:extLst>
              <a:ext uri="{FF2B5EF4-FFF2-40B4-BE49-F238E27FC236}">
                <a16:creationId xmlns:a16="http://schemas.microsoft.com/office/drawing/2014/main" id="{75287EAB-0DEB-204C-777B-E1795D6AE5D6}"/>
              </a:ext>
            </a:extLst>
          </p:cNvPr>
          <p:cNvPicPr>
            <a:picLocks noChangeAspect="1"/>
          </p:cNvPicPr>
          <p:nvPr/>
        </p:nvPicPr>
        <p:blipFill>
          <a:blip r:embed="rId2"/>
          <a:stretch>
            <a:fillRect/>
          </a:stretch>
        </p:blipFill>
        <p:spPr>
          <a:xfrm>
            <a:off x="6145970" y="1754309"/>
            <a:ext cx="5503837" cy="3301221"/>
          </a:xfrm>
          <a:prstGeom prst="rect">
            <a:avLst/>
          </a:prstGeom>
        </p:spPr>
      </p:pic>
      <p:pic>
        <p:nvPicPr>
          <p:cNvPr id="6" name="Imagen 5" descr="Una captura de pantalla de un celular&#10;&#10;El contenido generado por IA puede ser incorrecto.">
            <a:extLst>
              <a:ext uri="{FF2B5EF4-FFF2-40B4-BE49-F238E27FC236}">
                <a16:creationId xmlns:a16="http://schemas.microsoft.com/office/drawing/2014/main" id="{D4F40FD1-37F0-A9C7-26DA-32798A00EB96}"/>
              </a:ext>
            </a:extLst>
          </p:cNvPr>
          <p:cNvPicPr>
            <a:picLocks noChangeAspect="1"/>
          </p:cNvPicPr>
          <p:nvPr/>
        </p:nvPicPr>
        <p:blipFill>
          <a:blip r:embed="rId3"/>
          <a:stretch>
            <a:fillRect/>
          </a:stretch>
        </p:blipFill>
        <p:spPr>
          <a:xfrm>
            <a:off x="361849" y="1754453"/>
            <a:ext cx="5375372" cy="3301580"/>
          </a:xfrm>
          <a:prstGeom prst="rect">
            <a:avLst/>
          </a:prstGeom>
        </p:spPr>
      </p:pic>
    </p:spTree>
    <p:extLst>
      <p:ext uri="{BB962C8B-B14F-4D97-AF65-F5344CB8AC3E}">
        <p14:creationId xmlns:p14="http://schemas.microsoft.com/office/powerpoint/2010/main" val="136326826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91AC42-01DC-7B22-E5D9-85FE704C9F58}"/>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226F672C-65F9-FFEC-3CAF-873E6D1180D7}"/>
              </a:ext>
            </a:extLst>
          </p:cNvPr>
          <p:cNvSpPr>
            <a:spLocks noGrp="1"/>
          </p:cNvSpPr>
          <p:nvPr>
            <p:ph type="title"/>
          </p:nvPr>
        </p:nvSpPr>
        <p:spPr>
          <a:xfrm>
            <a:off x="595227" y="139325"/>
            <a:ext cx="10969943" cy="685800"/>
          </a:xfrm>
        </p:spPr>
        <p:txBody>
          <a:bodyPr/>
          <a:lstStyle/>
          <a:p>
            <a:r>
              <a:rPr lang="es-ES" sz="3550" err="1"/>
              <a:t>Metadata</a:t>
            </a:r>
            <a:r>
              <a:rPr lang="es-ES" sz="3550"/>
              <a:t> </a:t>
            </a:r>
            <a:r>
              <a:rPr lang="es-ES" sz="3550" err="1"/>
              <a:t>Retrieve</a:t>
            </a:r>
            <a:r>
              <a:rPr lang="es-ES" sz="3550"/>
              <a:t> </a:t>
            </a:r>
            <a:endParaRPr lang="es-ES"/>
          </a:p>
        </p:txBody>
      </p:sp>
      <p:sp>
        <p:nvSpPr>
          <p:cNvPr id="9" name="TextBox 4">
            <a:extLst>
              <a:ext uri="{FF2B5EF4-FFF2-40B4-BE49-F238E27FC236}">
                <a16:creationId xmlns:a16="http://schemas.microsoft.com/office/drawing/2014/main" id="{79FDF7BE-C827-A6F5-B676-D0534830DD8B}"/>
              </a:ext>
            </a:extLst>
          </p:cNvPr>
          <p:cNvSpPr txBox="1"/>
          <p:nvPr/>
        </p:nvSpPr>
        <p:spPr>
          <a:xfrm>
            <a:off x="588372" y="801199"/>
            <a:ext cx="10975310" cy="646331"/>
          </a:xfrm>
          <a:prstGeom prst="rect">
            <a:avLst/>
          </a:prstGeom>
          <a:noFill/>
        </p:spPr>
        <p:txBody>
          <a:bodyPr wrap="square" lIns="91440" tIns="45720" rIns="91440" bIns="45720" rtlCol="0" anchor="t">
            <a:spAutoFit/>
          </a:bodyPr>
          <a:lstStyle/>
          <a:p>
            <a:r>
              <a:rPr lang="en-US">
                <a:latin typeface="CiscoSansTT ExtraLight"/>
                <a:ea typeface="ＭＳ Ｐゴシック"/>
                <a:cs typeface="CiscoSansTT ExtraLight"/>
              </a:rPr>
              <a:t>Add 2 new retrieve modules, in one select the Human Resources dataset, and in the other one the Data Privacy dataset</a:t>
            </a:r>
            <a:endParaRPr lang="es-ES"/>
          </a:p>
        </p:txBody>
      </p:sp>
      <p:pic>
        <p:nvPicPr>
          <p:cNvPr id="3" name="Imagen 2" descr="Interfaz de usuario gráfica, Aplicación&#10;&#10;El contenido generado por IA puede ser incorrecto.">
            <a:extLst>
              <a:ext uri="{FF2B5EF4-FFF2-40B4-BE49-F238E27FC236}">
                <a16:creationId xmlns:a16="http://schemas.microsoft.com/office/drawing/2014/main" id="{B6456BD1-AA4B-7BFC-8E0A-0A23607DB9D7}"/>
              </a:ext>
            </a:extLst>
          </p:cNvPr>
          <p:cNvPicPr>
            <a:picLocks noChangeAspect="1"/>
          </p:cNvPicPr>
          <p:nvPr/>
        </p:nvPicPr>
        <p:blipFill>
          <a:blip r:embed="rId2"/>
          <a:stretch>
            <a:fillRect/>
          </a:stretch>
        </p:blipFill>
        <p:spPr>
          <a:xfrm>
            <a:off x="1118178" y="1562047"/>
            <a:ext cx="9934503" cy="4496159"/>
          </a:xfrm>
          <a:prstGeom prst="rect">
            <a:avLst/>
          </a:prstGeom>
        </p:spPr>
      </p:pic>
    </p:spTree>
    <p:extLst>
      <p:ext uri="{BB962C8B-B14F-4D97-AF65-F5344CB8AC3E}">
        <p14:creationId xmlns:p14="http://schemas.microsoft.com/office/powerpoint/2010/main" val="22749617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739C89-6E88-D923-1091-95CFF9596743}"/>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7130FC5E-2783-B78F-FA9E-42478F9AE9CF}"/>
              </a:ext>
            </a:extLst>
          </p:cNvPr>
          <p:cNvSpPr>
            <a:spLocks noGrp="1"/>
          </p:cNvSpPr>
          <p:nvPr>
            <p:ph type="title"/>
          </p:nvPr>
        </p:nvSpPr>
        <p:spPr>
          <a:xfrm>
            <a:off x="595227" y="139325"/>
            <a:ext cx="10969943" cy="685800"/>
          </a:xfrm>
        </p:spPr>
        <p:txBody>
          <a:bodyPr/>
          <a:lstStyle/>
          <a:p>
            <a:r>
              <a:rPr lang="es-ES" sz="3550" err="1"/>
              <a:t>Metadata</a:t>
            </a:r>
            <a:r>
              <a:rPr lang="es-ES" sz="3550"/>
              <a:t> </a:t>
            </a:r>
            <a:r>
              <a:rPr lang="es-ES" sz="3550" err="1"/>
              <a:t>Retrieve</a:t>
            </a:r>
            <a:r>
              <a:rPr lang="es-ES" sz="3550"/>
              <a:t> </a:t>
            </a:r>
            <a:endParaRPr lang="es-ES"/>
          </a:p>
        </p:txBody>
      </p:sp>
      <p:sp>
        <p:nvSpPr>
          <p:cNvPr id="9" name="TextBox 4">
            <a:extLst>
              <a:ext uri="{FF2B5EF4-FFF2-40B4-BE49-F238E27FC236}">
                <a16:creationId xmlns:a16="http://schemas.microsoft.com/office/drawing/2014/main" id="{35E3DFE2-3934-4709-3890-35E17542DB31}"/>
              </a:ext>
            </a:extLst>
          </p:cNvPr>
          <p:cNvSpPr txBox="1"/>
          <p:nvPr/>
        </p:nvSpPr>
        <p:spPr>
          <a:xfrm>
            <a:off x="357943" y="1057090"/>
            <a:ext cx="6174523" cy="2031325"/>
          </a:xfrm>
          <a:prstGeom prst="rect">
            <a:avLst/>
          </a:prstGeom>
          <a:noFill/>
        </p:spPr>
        <p:txBody>
          <a:bodyPr wrap="square" lIns="91440" tIns="45720" rIns="91440" bIns="45720" rtlCol="0" anchor="t">
            <a:spAutoFit/>
          </a:bodyPr>
          <a:lstStyle/>
          <a:p>
            <a:r>
              <a:rPr lang="en-US">
                <a:latin typeface="CiscoSansTT ExtraLight"/>
                <a:ea typeface="ＭＳ Ｐゴシック"/>
                <a:cs typeface="CiscoSansTT ExtraLight"/>
              </a:rPr>
              <a:t>Don't forget to activate the automatic metadata for each retrieve module! </a:t>
            </a:r>
          </a:p>
          <a:p>
            <a:endParaRPr lang="en-US">
              <a:latin typeface="CiscoSansTT ExtraLight"/>
              <a:ea typeface="ＭＳ Ｐゴシック"/>
              <a:cs typeface="CiscoSansTT ExtraLight"/>
            </a:endParaRPr>
          </a:p>
          <a:p>
            <a:r>
              <a:rPr lang="en-US">
                <a:latin typeface="CiscoSansTT ExtraLight"/>
                <a:ea typeface="ＭＳ Ｐゴシック"/>
                <a:cs typeface="CiscoSansTT ExtraLight"/>
              </a:rPr>
              <a:t>In this way when user asks about vacation days, metadata helps </a:t>
            </a:r>
            <a:r>
              <a:rPr lang="en-US" err="1">
                <a:latin typeface="CiscoSansTT ExtraLight"/>
                <a:ea typeface="ＭＳ Ｐゴシック"/>
                <a:cs typeface="CiscoSansTT ExtraLight"/>
              </a:rPr>
              <a:t>RAGFlow</a:t>
            </a:r>
            <a:r>
              <a:rPr lang="en-US">
                <a:latin typeface="CiscoSansTT ExtraLight"/>
                <a:ea typeface="ＭＳ Ｐゴシック"/>
                <a:cs typeface="CiscoSansTT ExtraLight"/>
              </a:rPr>
              <a:t> find THIS chunk, not a security policy.</a:t>
            </a:r>
          </a:p>
          <a:p>
            <a:endParaRPr lang="en-US">
              <a:latin typeface="CiscoSansTT ExtraLight"/>
              <a:ea typeface="ＭＳ Ｐゴシック"/>
              <a:cs typeface="CiscoSansTT ExtraLight"/>
            </a:endParaRPr>
          </a:p>
          <a:p>
            <a:r>
              <a:rPr lang="en-US">
                <a:latin typeface="CiscoSansTT ExtraLight"/>
                <a:ea typeface="ＭＳ Ｐゴシック"/>
                <a:cs typeface="CiscoSansTT ExtraLight"/>
              </a:rPr>
              <a:t>The metadata will tag chunks for filtering</a:t>
            </a:r>
          </a:p>
        </p:txBody>
      </p:sp>
      <p:pic>
        <p:nvPicPr>
          <p:cNvPr id="4" name="Imagen 3" descr="Interfaz de usuario gráfica, Aplicación&#10;&#10;El contenido generado por IA puede ser incorrecto.">
            <a:extLst>
              <a:ext uri="{FF2B5EF4-FFF2-40B4-BE49-F238E27FC236}">
                <a16:creationId xmlns:a16="http://schemas.microsoft.com/office/drawing/2014/main" id="{52417983-1BC5-3DE4-E4D4-72B7030D17ED}"/>
              </a:ext>
            </a:extLst>
          </p:cNvPr>
          <p:cNvPicPr>
            <a:picLocks noChangeAspect="1"/>
          </p:cNvPicPr>
          <p:nvPr/>
        </p:nvPicPr>
        <p:blipFill>
          <a:blip r:embed="rId2"/>
          <a:stretch>
            <a:fillRect/>
          </a:stretch>
        </p:blipFill>
        <p:spPr>
          <a:xfrm>
            <a:off x="6909185" y="283877"/>
            <a:ext cx="5003993" cy="6425960"/>
          </a:xfrm>
          <a:prstGeom prst="rect">
            <a:avLst/>
          </a:prstGeom>
        </p:spPr>
      </p:pic>
      <p:sp>
        <p:nvSpPr>
          <p:cNvPr id="6" name="Rectángulo 5">
            <a:extLst>
              <a:ext uri="{FF2B5EF4-FFF2-40B4-BE49-F238E27FC236}">
                <a16:creationId xmlns:a16="http://schemas.microsoft.com/office/drawing/2014/main" id="{E41A461D-7978-BD2B-7107-66C8610F60F6}"/>
              </a:ext>
            </a:extLst>
          </p:cNvPr>
          <p:cNvSpPr/>
          <p:nvPr/>
        </p:nvSpPr>
        <p:spPr>
          <a:xfrm>
            <a:off x="6913045" y="3917635"/>
            <a:ext cx="5007963" cy="596504"/>
          </a:xfrm>
          <a:prstGeom prst="rect">
            <a:avLst/>
          </a:prstGeom>
          <a:noFill/>
          <a:ln>
            <a:solidFill>
              <a:schemeClr val="accent1">
                <a:lumMod val="60000"/>
                <a:lumOff val="4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s-ES"/>
          </a:p>
        </p:txBody>
      </p:sp>
    </p:spTree>
    <p:extLst>
      <p:ext uri="{BB962C8B-B14F-4D97-AF65-F5344CB8AC3E}">
        <p14:creationId xmlns:p14="http://schemas.microsoft.com/office/powerpoint/2010/main" val="294243643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E2C400-D2FE-0258-252F-57A9DA0E0A05}"/>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648E0618-4E84-BD20-EBE8-DB83B36BC712}"/>
              </a:ext>
            </a:extLst>
          </p:cNvPr>
          <p:cNvSpPr>
            <a:spLocks noGrp="1"/>
          </p:cNvSpPr>
          <p:nvPr>
            <p:ph type="title"/>
          </p:nvPr>
        </p:nvSpPr>
        <p:spPr>
          <a:xfrm>
            <a:off x="325190" y="224622"/>
            <a:ext cx="10969943" cy="685800"/>
          </a:xfrm>
        </p:spPr>
        <p:txBody>
          <a:bodyPr/>
          <a:lstStyle/>
          <a:p>
            <a:r>
              <a:rPr lang="es-ES" sz="3550" err="1"/>
              <a:t>Prompting</a:t>
            </a:r>
            <a:r>
              <a:rPr lang="es-ES" sz="3550"/>
              <a:t> </a:t>
            </a:r>
            <a:r>
              <a:rPr lang="es-ES" sz="3550" err="1"/>
              <a:t>your</a:t>
            </a:r>
            <a:r>
              <a:rPr lang="es-ES" sz="3550"/>
              <a:t> </a:t>
            </a:r>
            <a:r>
              <a:rPr lang="es-ES" sz="3550" err="1"/>
              <a:t>agent</a:t>
            </a:r>
            <a:r>
              <a:rPr lang="es-ES" sz="3550"/>
              <a:t> </a:t>
            </a:r>
            <a:endParaRPr lang="es-ES" err="1"/>
          </a:p>
        </p:txBody>
      </p:sp>
      <p:sp>
        <p:nvSpPr>
          <p:cNvPr id="9" name="TextBox 4">
            <a:extLst>
              <a:ext uri="{FF2B5EF4-FFF2-40B4-BE49-F238E27FC236}">
                <a16:creationId xmlns:a16="http://schemas.microsoft.com/office/drawing/2014/main" id="{10C7AFA6-B81E-A2D3-CE4A-65C119487E6A}"/>
              </a:ext>
            </a:extLst>
          </p:cNvPr>
          <p:cNvSpPr txBox="1"/>
          <p:nvPr/>
        </p:nvSpPr>
        <p:spPr>
          <a:xfrm>
            <a:off x="329518" y="1199252"/>
            <a:ext cx="6174523" cy="646331"/>
          </a:xfrm>
          <a:prstGeom prst="rect">
            <a:avLst/>
          </a:prstGeom>
          <a:noFill/>
        </p:spPr>
        <p:txBody>
          <a:bodyPr wrap="square" lIns="91440" tIns="45720" rIns="91440" bIns="45720" rtlCol="0" anchor="t">
            <a:spAutoFit/>
          </a:bodyPr>
          <a:lstStyle/>
          <a:p>
            <a:r>
              <a:rPr lang="en-US">
                <a:solidFill>
                  <a:srgbClr val="475569"/>
                </a:solidFill>
                <a:latin typeface="CiscoSansTT ExtraLight"/>
                <a:ea typeface="ＭＳ Ｐゴシック"/>
                <a:cs typeface="Segoe UI"/>
              </a:rPr>
              <a:t>Connect each switch node with one agent option</a:t>
            </a:r>
            <a:endParaRPr lang="es-ES"/>
          </a:p>
          <a:p>
            <a:endParaRPr lang="en-US">
              <a:latin typeface="CiscoSansTT ExtraLight"/>
              <a:cs typeface="CiscoSansTT ExtraLight"/>
            </a:endParaRPr>
          </a:p>
        </p:txBody>
      </p:sp>
      <p:pic>
        <p:nvPicPr>
          <p:cNvPr id="3" name="Imagen 2" descr="Interfaz de usuario gráfica, Aplicación, Teams&#10;&#10;El contenido generado por IA puede ser incorrecto.">
            <a:extLst>
              <a:ext uri="{FF2B5EF4-FFF2-40B4-BE49-F238E27FC236}">
                <a16:creationId xmlns:a16="http://schemas.microsoft.com/office/drawing/2014/main" id="{F27D370C-AEE6-C972-B8EA-1768F9BA5BC0}"/>
              </a:ext>
            </a:extLst>
          </p:cNvPr>
          <p:cNvPicPr>
            <a:picLocks noChangeAspect="1"/>
          </p:cNvPicPr>
          <p:nvPr/>
        </p:nvPicPr>
        <p:blipFill>
          <a:blip r:embed="rId2"/>
          <a:stretch>
            <a:fillRect/>
          </a:stretch>
        </p:blipFill>
        <p:spPr>
          <a:xfrm>
            <a:off x="3902599" y="1848583"/>
            <a:ext cx="4383872" cy="3981450"/>
          </a:xfrm>
          <a:prstGeom prst="rect">
            <a:avLst/>
          </a:prstGeom>
        </p:spPr>
      </p:pic>
    </p:spTree>
    <p:extLst>
      <p:ext uri="{BB962C8B-B14F-4D97-AF65-F5344CB8AC3E}">
        <p14:creationId xmlns:p14="http://schemas.microsoft.com/office/powerpoint/2010/main" val="260359199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5187F2-A48C-EA00-76A1-F71526206404}"/>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9CCBE836-B716-362E-6AED-6A2D80405FCF}"/>
              </a:ext>
            </a:extLst>
          </p:cNvPr>
          <p:cNvSpPr>
            <a:spLocks noGrp="1"/>
          </p:cNvSpPr>
          <p:nvPr>
            <p:ph type="title"/>
          </p:nvPr>
        </p:nvSpPr>
        <p:spPr>
          <a:xfrm>
            <a:off x="325190" y="224622"/>
            <a:ext cx="10969943" cy="685800"/>
          </a:xfrm>
        </p:spPr>
        <p:txBody>
          <a:bodyPr/>
          <a:lstStyle/>
          <a:p>
            <a:r>
              <a:rPr lang="es-ES" sz="3550" err="1"/>
              <a:t>Prompting</a:t>
            </a:r>
            <a:r>
              <a:rPr lang="es-ES" sz="3550"/>
              <a:t> </a:t>
            </a:r>
            <a:r>
              <a:rPr lang="es-ES" sz="3550" err="1"/>
              <a:t>your</a:t>
            </a:r>
            <a:r>
              <a:rPr lang="es-ES" sz="3550"/>
              <a:t> </a:t>
            </a:r>
            <a:r>
              <a:rPr lang="es-ES" sz="3550" err="1"/>
              <a:t>agent</a:t>
            </a:r>
            <a:r>
              <a:rPr lang="es-ES" sz="3550"/>
              <a:t> </a:t>
            </a:r>
            <a:endParaRPr lang="es-ES" err="1"/>
          </a:p>
        </p:txBody>
      </p:sp>
      <p:sp>
        <p:nvSpPr>
          <p:cNvPr id="9" name="TextBox 4">
            <a:extLst>
              <a:ext uri="{FF2B5EF4-FFF2-40B4-BE49-F238E27FC236}">
                <a16:creationId xmlns:a16="http://schemas.microsoft.com/office/drawing/2014/main" id="{68CE21B3-ED77-633C-95C7-CF3526078278}"/>
              </a:ext>
            </a:extLst>
          </p:cNvPr>
          <p:cNvSpPr txBox="1"/>
          <p:nvPr/>
        </p:nvSpPr>
        <p:spPr>
          <a:xfrm>
            <a:off x="329518" y="1199252"/>
            <a:ext cx="5484590" cy="1200329"/>
          </a:xfrm>
          <a:prstGeom prst="rect">
            <a:avLst/>
          </a:prstGeom>
          <a:noFill/>
        </p:spPr>
        <p:txBody>
          <a:bodyPr wrap="square" lIns="91440" tIns="45720" rIns="91440" bIns="45720" rtlCol="0" anchor="t">
            <a:spAutoFit/>
          </a:bodyPr>
          <a:lstStyle/>
          <a:p>
            <a:r>
              <a:rPr lang="en-US">
                <a:solidFill>
                  <a:srgbClr val="475569"/>
                </a:solidFill>
                <a:latin typeface="CiscoSansTT ExtraLight"/>
                <a:ea typeface="ＭＳ Ｐゴシック"/>
                <a:cs typeface="Segoe UI"/>
              </a:rPr>
              <a:t>Configure your agent for it to be precise and reduce the </a:t>
            </a:r>
            <a:r>
              <a:rPr lang="en-US" err="1">
                <a:solidFill>
                  <a:srgbClr val="475569"/>
                </a:solidFill>
                <a:latin typeface="CiscoSansTT ExtraLight"/>
                <a:ea typeface="ＭＳ Ｐゴシック"/>
                <a:cs typeface="Segoe UI"/>
              </a:rPr>
              <a:t>posibility</a:t>
            </a:r>
            <a:r>
              <a:rPr lang="en-US">
                <a:solidFill>
                  <a:srgbClr val="475569"/>
                </a:solidFill>
                <a:latin typeface="CiscoSansTT ExtraLight"/>
                <a:ea typeface="ＭＳ Ｐゴシック"/>
                <a:cs typeface="Segoe UI"/>
              </a:rPr>
              <a:t> of hallucinate to the minimum</a:t>
            </a:r>
            <a:endParaRPr lang="es-ES"/>
          </a:p>
          <a:p>
            <a:r>
              <a:rPr lang="en-US">
                <a:solidFill>
                  <a:srgbClr val="475569"/>
                </a:solidFill>
                <a:latin typeface="CiscoSansTT ExtraLight"/>
                <a:ea typeface="ＭＳ Ｐゴシック"/>
                <a:cs typeface="Segoe UI"/>
              </a:rPr>
              <a:t>(You can experiment with this variables later) </a:t>
            </a:r>
          </a:p>
          <a:p>
            <a:endParaRPr lang="en-US">
              <a:solidFill>
                <a:srgbClr val="414244"/>
              </a:solidFill>
              <a:latin typeface="CiscoSansTT ExtraLight"/>
              <a:cs typeface="CiscoSansTT ExtraLight"/>
            </a:endParaRPr>
          </a:p>
        </p:txBody>
      </p:sp>
      <p:pic>
        <p:nvPicPr>
          <p:cNvPr id="3" name="Imagen 2" descr="Interfaz de usuario gráfica, Texto&#10;&#10;El contenido generado por IA puede ser incorrecto.">
            <a:extLst>
              <a:ext uri="{FF2B5EF4-FFF2-40B4-BE49-F238E27FC236}">
                <a16:creationId xmlns:a16="http://schemas.microsoft.com/office/drawing/2014/main" id="{984CCBD9-D69D-E7F6-81C2-5BC3A1BA9DDC}"/>
              </a:ext>
            </a:extLst>
          </p:cNvPr>
          <p:cNvPicPr>
            <a:picLocks noChangeAspect="1"/>
          </p:cNvPicPr>
          <p:nvPr/>
        </p:nvPicPr>
        <p:blipFill>
          <a:blip r:embed="rId2"/>
          <a:stretch>
            <a:fillRect/>
          </a:stretch>
        </p:blipFill>
        <p:spPr>
          <a:xfrm>
            <a:off x="6017756" y="495514"/>
            <a:ext cx="6027755" cy="5781675"/>
          </a:xfrm>
          <a:prstGeom prst="rect">
            <a:avLst/>
          </a:prstGeom>
        </p:spPr>
      </p:pic>
    </p:spTree>
    <p:extLst>
      <p:ext uri="{BB962C8B-B14F-4D97-AF65-F5344CB8AC3E}">
        <p14:creationId xmlns:p14="http://schemas.microsoft.com/office/powerpoint/2010/main" val="150355679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FBBB2D-CBCF-05A0-F095-BF4D7B891F90}"/>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82A1E445-AB65-8726-A6BF-549F7E304D76}"/>
              </a:ext>
            </a:extLst>
          </p:cNvPr>
          <p:cNvSpPr>
            <a:spLocks noGrp="1"/>
          </p:cNvSpPr>
          <p:nvPr>
            <p:ph type="title"/>
          </p:nvPr>
        </p:nvSpPr>
        <p:spPr>
          <a:xfrm>
            <a:off x="325190" y="224622"/>
            <a:ext cx="10969943" cy="685800"/>
          </a:xfrm>
        </p:spPr>
        <p:txBody>
          <a:bodyPr/>
          <a:lstStyle/>
          <a:p>
            <a:r>
              <a:rPr lang="es-ES" sz="3550" err="1"/>
              <a:t>System</a:t>
            </a:r>
            <a:r>
              <a:rPr lang="es-ES" sz="3550"/>
              <a:t> </a:t>
            </a:r>
            <a:r>
              <a:rPr lang="es-ES" sz="3550" err="1"/>
              <a:t>Prompt</a:t>
            </a:r>
            <a:r>
              <a:rPr lang="es-ES" sz="3550"/>
              <a:t> Used</a:t>
            </a:r>
            <a:endParaRPr lang="es-ES" err="1"/>
          </a:p>
        </p:txBody>
      </p:sp>
      <p:sp>
        <p:nvSpPr>
          <p:cNvPr id="9" name="TextBox 4">
            <a:extLst>
              <a:ext uri="{FF2B5EF4-FFF2-40B4-BE49-F238E27FC236}">
                <a16:creationId xmlns:a16="http://schemas.microsoft.com/office/drawing/2014/main" id="{FFE2DA69-D9D0-888F-9D3B-597DD63858B8}"/>
              </a:ext>
            </a:extLst>
          </p:cNvPr>
          <p:cNvSpPr txBox="1"/>
          <p:nvPr/>
        </p:nvSpPr>
        <p:spPr>
          <a:xfrm>
            <a:off x="59481" y="1028658"/>
            <a:ext cx="12139574" cy="5601533"/>
          </a:xfrm>
          <a:prstGeom prst="rect">
            <a:avLst/>
          </a:prstGeom>
          <a:noFill/>
        </p:spPr>
        <p:txBody>
          <a:bodyPr wrap="square" lIns="91440" tIns="45720" rIns="91440" bIns="45720" rtlCol="0" anchor="t">
            <a:spAutoFit/>
          </a:bodyPr>
          <a:lstStyle/>
          <a:p>
            <a:r>
              <a:rPr lang="en-US" sz="1600">
                <a:latin typeface="CiscoSansTT ExtraLight"/>
                <a:ea typeface="ＭＳ Ｐゴシック"/>
                <a:cs typeface="Arial"/>
              </a:rPr>
              <a:t>&lt;role&gt; You are the Official HR &amp; IT Assistant for the company. Your goal is to answer employee questions ACCURATELY based ONLY on the provided context. You represent the company, so be professional, polite, and concise. &lt;/role&gt;</a:t>
            </a:r>
            <a:endParaRPr lang="es-ES" sz="1600">
              <a:cs typeface="Arial"/>
            </a:endParaRPr>
          </a:p>
          <a:p>
            <a:endParaRPr lang="en-US" sz="1600">
              <a:latin typeface="CiscoSansTT ExtraLight"/>
              <a:ea typeface="ＭＳ Ｐゴシック"/>
              <a:cs typeface="Arial"/>
            </a:endParaRPr>
          </a:p>
          <a:p>
            <a:r>
              <a:rPr lang="en-US" sz="1600">
                <a:latin typeface="CiscoSansTT ExtraLight"/>
                <a:ea typeface="ＭＳ Ｐゴシック"/>
                <a:cs typeface="Arial"/>
              </a:rPr>
              <a:t>&lt;context&gt; The user has asked a question about company policies. You have been provided with relevant excerpts from our internal documents (Employee Handbook or Tech Policies). &lt;/context&gt; </a:t>
            </a:r>
            <a:endParaRPr lang="es-ES" sz="1600">
              <a:cs typeface="Arial"/>
            </a:endParaRPr>
          </a:p>
          <a:p>
            <a:endParaRPr lang="en-US" sz="1600">
              <a:latin typeface="CiscoSansTT ExtraLight"/>
              <a:ea typeface="ＭＳ Ｐゴシック"/>
              <a:cs typeface="Arial"/>
            </a:endParaRPr>
          </a:p>
          <a:p>
            <a:r>
              <a:rPr lang="en-US" sz="1600">
                <a:latin typeface="CiscoSansTT ExtraLight"/>
                <a:ea typeface="ＭＳ Ｐゴシック"/>
                <a:cs typeface="Arial"/>
              </a:rPr>
              <a:t>&lt;instructions&gt; 1. **Analyze the Context:** Read the provided document chunks carefully. </a:t>
            </a:r>
            <a:endParaRPr lang="es-ES" sz="1600">
              <a:cs typeface="Arial"/>
            </a:endParaRPr>
          </a:p>
          <a:p>
            <a:r>
              <a:rPr lang="en-US" sz="1600">
                <a:latin typeface="CiscoSansTT ExtraLight"/>
                <a:ea typeface="ＭＳ Ｐゴシック"/>
                <a:cs typeface="Arial"/>
              </a:rPr>
              <a:t>2. **Direct Answer:** Answer the user's question directly. Do not start with "Based on the documents...". Just say the answer. </a:t>
            </a:r>
            <a:endParaRPr lang="es-ES" sz="1600">
              <a:cs typeface="Arial"/>
            </a:endParaRPr>
          </a:p>
          <a:p>
            <a:r>
              <a:rPr lang="en-US" sz="1600">
                <a:latin typeface="CiscoSansTT ExtraLight"/>
                <a:ea typeface="ＭＳ Ｐゴシック"/>
                <a:cs typeface="Arial"/>
              </a:rPr>
              <a:t>3. **Cite Your Source:** At the end of your answer, mention which policy or section supports your statement (e.g., "Source: Employee Handbook, Section 4.2")</a:t>
            </a:r>
            <a:endParaRPr lang="es-ES" sz="1600">
              <a:cs typeface="Arial"/>
            </a:endParaRPr>
          </a:p>
          <a:p>
            <a:r>
              <a:rPr lang="en-US" sz="1600">
                <a:latin typeface="CiscoSansTT ExtraLight"/>
                <a:ea typeface="ＭＳ Ｐゴシック"/>
                <a:cs typeface="Arial"/>
              </a:rPr>
              <a:t>.4. **Be Honest:** If the answer is NOT in the provided context, state clearly: "I cannot find specific information about that in the current policies. Please check with HR directly." DO NOT invent information. </a:t>
            </a:r>
            <a:endParaRPr lang="es-ES" sz="1600">
              <a:cs typeface="Arial"/>
            </a:endParaRPr>
          </a:p>
          <a:p>
            <a:r>
              <a:rPr lang="en-US" sz="1600">
                <a:latin typeface="CiscoSansTT ExtraLight"/>
                <a:ea typeface="ＭＳ Ｐゴシック"/>
                <a:cs typeface="Arial"/>
              </a:rPr>
              <a:t>5. **Formatting:** Use bullet points for lists (like requirements or steps) to make it easy to read. </a:t>
            </a:r>
            <a:endParaRPr lang="es-ES" sz="1600">
              <a:cs typeface="Arial"/>
            </a:endParaRPr>
          </a:p>
          <a:p>
            <a:r>
              <a:rPr lang="en-US" sz="1600">
                <a:latin typeface="CiscoSansTT ExtraLight"/>
                <a:ea typeface="ＭＳ Ｐゴシック"/>
                <a:cs typeface="Arial"/>
              </a:rPr>
              <a:t>6. **Tone:** Helpful, clear, and safe. &lt;/instructions&gt; </a:t>
            </a:r>
            <a:endParaRPr lang="es-ES" sz="1600">
              <a:cs typeface="Arial"/>
            </a:endParaRPr>
          </a:p>
          <a:p>
            <a:endParaRPr lang="en-US" sz="1600">
              <a:latin typeface="CiscoSansTT ExtraLight"/>
              <a:ea typeface="ＭＳ Ｐゴシック"/>
              <a:cs typeface="Arial"/>
            </a:endParaRPr>
          </a:p>
          <a:p>
            <a:r>
              <a:rPr lang="en-US" sz="1600">
                <a:latin typeface="CiscoSansTT ExtraLight"/>
                <a:ea typeface="ＭＳ Ｐゴシック"/>
                <a:cs typeface="Arial"/>
              </a:rPr>
              <a:t>&lt;</a:t>
            </a:r>
            <a:r>
              <a:rPr lang="en-US" sz="1600" err="1">
                <a:latin typeface="CiscoSansTT ExtraLight"/>
                <a:ea typeface="ＭＳ Ｐゴシック"/>
                <a:cs typeface="Arial"/>
              </a:rPr>
              <a:t>safety_check</a:t>
            </a:r>
            <a:r>
              <a:rPr lang="en-US" sz="1600">
                <a:latin typeface="CiscoSansTT ExtraLight"/>
                <a:ea typeface="ＭＳ Ｐゴシック"/>
                <a:cs typeface="Arial"/>
              </a:rPr>
              <a:t>&gt; - Do not provide medical or legal advice. - Do not share passwords or sensitive keys if they appear in the text (though they shouldn't). - If the user asks something unethical (how to bypass security), politely refuse based on the "Acceptable Use Policy". </a:t>
            </a:r>
            <a:endParaRPr lang="es-ES" sz="1600">
              <a:cs typeface="Arial"/>
            </a:endParaRPr>
          </a:p>
          <a:p>
            <a:r>
              <a:rPr lang="en-US" sz="1600">
                <a:latin typeface="CiscoSansTT ExtraLight"/>
                <a:ea typeface="ＭＳ Ｐゴシック"/>
                <a:cs typeface="Arial"/>
              </a:rPr>
              <a:t>&lt;/</a:t>
            </a:r>
            <a:r>
              <a:rPr lang="en-US" sz="1600" err="1">
                <a:latin typeface="CiscoSansTT ExtraLight"/>
                <a:ea typeface="ＭＳ Ｐゴシック"/>
                <a:cs typeface="Arial"/>
              </a:rPr>
              <a:t>safety_check</a:t>
            </a:r>
            <a:r>
              <a:rPr lang="en-US" sz="1600">
                <a:latin typeface="CiscoSansTT ExtraLight"/>
                <a:ea typeface="ＭＳ Ｐゴシック"/>
                <a:cs typeface="Arial"/>
              </a:rPr>
              <a:t>&gt; </a:t>
            </a:r>
            <a:r>
              <a:rPr lang="en-US" sz="1600">
                <a:latin typeface="CiscoSansTT ExtraLight"/>
                <a:ea typeface="ＭＳ Ｐゴシック"/>
                <a:cs typeface="Segoe UI"/>
              </a:rPr>
              <a:t> </a:t>
            </a:r>
            <a:endParaRPr lang="en-US" sz="1600">
              <a:latin typeface="CiscoSansTT ExtraLight"/>
              <a:cs typeface="Segoe UI"/>
            </a:endParaRPr>
          </a:p>
          <a:p>
            <a:endParaRPr lang="en-US">
              <a:solidFill>
                <a:srgbClr val="475569"/>
              </a:solidFill>
              <a:latin typeface="CiscoSansTT ExtraLight"/>
              <a:cs typeface="Segoe UI"/>
            </a:endParaRPr>
          </a:p>
          <a:p>
            <a:endParaRPr lang="en-US">
              <a:solidFill>
                <a:srgbClr val="475569"/>
              </a:solidFill>
              <a:latin typeface="CiscoSansTT ExtraLight"/>
              <a:cs typeface="Segoe UI"/>
            </a:endParaRPr>
          </a:p>
          <a:p>
            <a:endParaRPr lang="en-US">
              <a:latin typeface="CiscoSansTT ExtraLight"/>
              <a:cs typeface="CiscoSansTT ExtraLight"/>
            </a:endParaRPr>
          </a:p>
        </p:txBody>
      </p:sp>
    </p:spTree>
    <p:extLst>
      <p:ext uri="{BB962C8B-B14F-4D97-AF65-F5344CB8AC3E}">
        <p14:creationId xmlns:p14="http://schemas.microsoft.com/office/powerpoint/2010/main" val="404129402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FAF443-EFE4-EDF4-71FC-B4194584E296}"/>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A7269104-4738-F2EB-D5C0-9BA1AEE8B340}"/>
              </a:ext>
            </a:extLst>
          </p:cNvPr>
          <p:cNvSpPr>
            <a:spLocks noGrp="1"/>
          </p:cNvSpPr>
          <p:nvPr>
            <p:ph type="title"/>
          </p:nvPr>
        </p:nvSpPr>
        <p:spPr>
          <a:xfrm>
            <a:off x="325190" y="224622"/>
            <a:ext cx="10969943" cy="685800"/>
          </a:xfrm>
        </p:spPr>
        <p:txBody>
          <a:bodyPr/>
          <a:lstStyle/>
          <a:p>
            <a:r>
              <a:rPr lang="es-ES" sz="3550" err="1"/>
              <a:t>Prompting</a:t>
            </a:r>
            <a:r>
              <a:rPr lang="es-ES" sz="3550"/>
              <a:t> </a:t>
            </a:r>
            <a:r>
              <a:rPr lang="es-ES" sz="3550" err="1"/>
              <a:t>your</a:t>
            </a:r>
            <a:r>
              <a:rPr lang="es-ES" sz="3550"/>
              <a:t> </a:t>
            </a:r>
            <a:r>
              <a:rPr lang="es-ES" sz="3550" err="1"/>
              <a:t>agent</a:t>
            </a:r>
            <a:r>
              <a:rPr lang="es-ES" sz="3550"/>
              <a:t> </a:t>
            </a:r>
            <a:endParaRPr lang="es-ES" err="1"/>
          </a:p>
        </p:txBody>
      </p:sp>
      <p:sp>
        <p:nvSpPr>
          <p:cNvPr id="9" name="TextBox 4">
            <a:extLst>
              <a:ext uri="{FF2B5EF4-FFF2-40B4-BE49-F238E27FC236}">
                <a16:creationId xmlns:a16="http://schemas.microsoft.com/office/drawing/2014/main" id="{E7D8CCB1-1F77-CF9B-016B-848AC8321D8B}"/>
              </a:ext>
            </a:extLst>
          </p:cNvPr>
          <p:cNvSpPr txBox="1"/>
          <p:nvPr/>
        </p:nvSpPr>
        <p:spPr>
          <a:xfrm>
            <a:off x="329518" y="1199252"/>
            <a:ext cx="8860503" cy="1754326"/>
          </a:xfrm>
          <a:prstGeom prst="rect">
            <a:avLst/>
          </a:prstGeom>
          <a:noFill/>
        </p:spPr>
        <p:txBody>
          <a:bodyPr wrap="square" lIns="91440" tIns="45720" rIns="91440" bIns="45720" rtlCol="0" anchor="t">
            <a:spAutoFit/>
          </a:bodyPr>
          <a:lstStyle/>
          <a:p>
            <a:r>
              <a:rPr lang="en-US" err="1">
                <a:solidFill>
                  <a:srgbClr val="475569"/>
                </a:solidFill>
                <a:latin typeface="CiscoSansTT ExtraLight"/>
                <a:ea typeface="ＭＳ Ｐゴシック"/>
                <a:cs typeface="Segoe UI"/>
              </a:rPr>
              <a:t>Dont</a:t>
            </a:r>
            <a:r>
              <a:rPr lang="en-US">
                <a:solidFill>
                  <a:srgbClr val="475569"/>
                </a:solidFill>
                <a:latin typeface="CiscoSansTT ExtraLight"/>
                <a:ea typeface="ＭＳ Ｐゴシック"/>
                <a:cs typeface="Segoe UI"/>
              </a:rPr>
              <a:t> forget to add the user prompt, this for the model to catch your message.</a:t>
            </a:r>
            <a:endParaRPr lang="en-US">
              <a:solidFill>
                <a:srgbClr val="475569"/>
              </a:solidFill>
              <a:latin typeface="CiscoSansTT ExtraLight"/>
              <a:cs typeface="Segoe UI"/>
            </a:endParaRPr>
          </a:p>
          <a:p>
            <a:r>
              <a:rPr lang="en-US">
                <a:solidFill>
                  <a:srgbClr val="475569"/>
                </a:solidFill>
                <a:latin typeface="CiscoSansTT ExtraLight"/>
                <a:ea typeface="ＭＳ Ｐゴシック"/>
                <a:cs typeface="Segoe UI"/>
              </a:rPr>
              <a:t>Type "/" this will show all the variables.</a:t>
            </a:r>
            <a:endParaRPr lang="en-US">
              <a:solidFill>
                <a:srgbClr val="475569"/>
              </a:solidFill>
              <a:latin typeface="CiscoSansTT ExtraLight"/>
              <a:cs typeface="Segoe UI"/>
            </a:endParaRPr>
          </a:p>
          <a:p>
            <a:endParaRPr lang="en-US">
              <a:solidFill>
                <a:srgbClr val="475569"/>
              </a:solidFill>
              <a:latin typeface="CiscoSansTT ExtraLight"/>
              <a:cs typeface="Segoe UI"/>
            </a:endParaRPr>
          </a:p>
          <a:p>
            <a:r>
              <a:rPr lang="en-US">
                <a:solidFill>
                  <a:srgbClr val="475569"/>
                </a:solidFill>
                <a:latin typeface="CiscoSansTT ExtraLight"/>
                <a:ea typeface="ＭＳ Ｐゴシック"/>
                <a:cs typeface="Segoe UI"/>
              </a:rPr>
              <a:t>Do the same for the IT Agent</a:t>
            </a:r>
            <a:endParaRPr lang="en-US">
              <a:solidFill>
                <a:srgbClr val="475569"/>
              </a:solidFill>
              <a:latin typeface="CiscoSansTT ExtraLight"/>
              <a:cs typeface="Segoe UI"/>
            </a:endParaRPr>
          </a:p>
          <a:p>
            <a:endParaRPr lang="en-US">
              <a:solidFill>
                <a:srgbClr val="475569"/>
              </a:solidFill>
              <a:latin typeface="CiscoSansTT ExtraLight"/>
              <a:cs typeface="Segoe UI"/>
            </a:endParaRPr>
          </a:p>
          <a:p>
            <a:endParaRPr lang="en-US">
              <a:solidFill>
                <a:srgbClr val="414244"/>
              </a:solidFill>
              <a:latin typeface="CiscoSansTT ExtraLight"/>
              <a:cs typeface="CiscoSansTT ExtraLight"/>
            </a:endParaRPr>
          </a:p>
        </p:txBody>
      </p:sp>
      <p:pic>
        <p:nvPicPr>
          <p:cNvPr id="4" name="Imagen 3" descr="Interfaz de usuario gráfica, Texto, Aplicación, Chat o mensaje de texto&#10;&#10;El contenido generado por IA puede ser incorrecto.">
            <a:extLst>
              <a:ext uri="{FF2B5EF4-FFF2-40B4-BE49-F238E27FC236}">
                <a16:creationId xmlns:a16="http://schemas.microsoft.com/office/drawing/2014/main" id="{245EFC55-74E9-B135-3A15-33BB97324A3E}"/>
              </a:ext>
            </a:extLst>
          </p:cNvPr>
          <p:cNvPicPr>
            <a:picLocks noChangeAspect="1"/>
          </p:cNvPicPr>
          <p:nvPr/>
        </p:nvPicPr>
        <p:blipFill>
          <a:blip r:embed="rId2"/>
          <a:stretch>
            <a:fillRect/>
          </a:stretch>
        </p:blipFill>
        <p:spPr>
          <a:xfrm>
            <a:off x="3610204" y="2537031"/>
            <a:ext cx="4962840" cy="2085975"/>
          </a:xfrm>
          <a:prstGeom prst="rect">
            <a:avLst/>
          </a:prstGeom>
        </p:spPr>
      </p:pic>
    </p:spTree>
    <p:extLst>
      <p:ext uri="{BB962C8B-B14F-4D97-AF65-F5344CB8AC3E}">
        <p14:creationId xmlns:p14="http://schemas.microsoft.com/office/powerpoint/2010/main" val="416452971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367334-E072-98B2-BD9B-A691F1261A43}"/>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8B3E7562-7858-3A75-1232-B25DF7F0DFAA}"/>
              </a:ext>
            </a:extLst>
          </p:cNvPr>
          <p:cNvSpPr>
            <a:spLocks noGrp="1"/>
          </p:cNvSpPr>
          <p:nvPr>
            <p:ph type="title"/>
          </p:nvPr>
        </p:nvSpPr>
        <p:spPr>
          <a:xfrm>
            <a:off x="325190" y="224622"/>
            <a:ext cx="10969943" cy="685800"/>
          </a:xfrm>
        </p:spPr>
        <p:txBody>
          <a:bodyPr/>
          <a:lstStyle/>
          <a:p>
            <a:r>
              <a:rPr lang="es-ES" sz="3550" err="1"/>
              <a:t>Other</a:t>
            </a:r>
            <a:r>
              <a:rPr lang="es-ES" sz="3550"/>
              <a:t> </a:t>
            </a:r>
            <a:r>
              <a:rPr lang="es-ES" sz="3550" err="1"/>
              <a:t>Agent</a:t>
            </a:r>
            <a:r>
              <a:rPr lang="es-ES" sz="3550"/>
              <a:t> </a:t>
            </a:r>
            <a:r>
              <a:rPr lang="es-ES" sz="3550" err="1"/>
              <a:t>Config</a:t>
            </a:r>
            <a:endParaRPr lang="es-ES" err="1"/>
          </a:p>
        </p:txBody>
      </p:sp>
      <p:sp>
        <p:nvSpPr>
          <p:cNvPr id="9" name="TextBox 4">
            <a:extLst>
              <a:ext uri="{FF2B5EF4-FFF2-40B4-BE49-F238E27FC236}">
                <a16:creationId xmlns:a16="http://schemas.microsoft.com/office/drawing/2014/main" id="{BCBF9097-E1D3-C610-4BDF-356D3DC3BA5A}"/>
              </a:ext>
            </a:extLst>
          </p:cNvPr>
          <p:cNvSpPr txBox="1"/>
          <p:nvPr/>
        </p:nvSpPr>
        <p:spPr>
          <a:xfrm>
            <a:off x="329518" y="1199252"/>
            <a:ext cx="6701696" cy="1477328"/>
          </a:xfrm>
          <a:prstGeom prst="rect">
            <a:avLst/>
          </a:prstGeom>
          <a:noFill/>
        </p:spPr>
        <p:txBody>
          <a:bodyPr wrap="square" lIns="91440" tIns="45720" rIns="91440" bIns="45720" rtlCol="0" anchor="t">
            <a:spAutoFit/>
          </a:bodyPr>
          <a:lstStyle/>
          <a:p>
            <a:r>
              <a:rPr lang="en-US">
                <a:solidFill>
                  <a:srgbClr val="475569"/>
                </a:solidFill>
                <a:latin typeface="CiscoSansTT ExtraLight"/>
                <a:ea typeface="ＭＳ Ｐゴシック"/>
                <a:cs typeface="Segoe UI"/>
              </a:rPr>
              <a:t>This agent </a:t>
            </a:r>
            <a:r>
              <a:rPr lang="en-US" err="1">
                <a:solidFill>
                  <a:srgbClr val="475569"/>
                </a:solidFill>
                <a:latin typeface="CiscoSansTT ExtraLight"/>
                <a:ea typeface="ＭＳ Ｐゴシック"/>
                <a:cs typeface="Segoe UI"/>
              </a:rPr>
              <a:t>gotta</a:t>
            </a:r>
            <a:r>
              <a:rPr lang="en-US">
                <a:solidFill>
                  <a:srgbClr val="475569"/>
                </a:solidFill>
                <a:latin typeface="CiscoSansTT ExtraLight"/>
                <a:ea typeface="ＭＳ Ｐゴシック"/>
                <a:cs typeface="Segoe UI"/>
              </a:rPr>
              <a:t> have complete different instructions than the other ones, this </a:t>
            </a:r>
            <a:r>
              <a:rPr lang="en-US" err="1">
                <a:solidFill>
                  <a:srgbClr val="475569"/>
                </a:solidFill>
                <a:latin typeface="CiscoSansTT ExtraLight"/>
                <a:ea typeface="ＭＳ Ｐゴシック"/>
                <a:cs typeface="Segoe UI"/>
              </a:rPr>
              <a:t>Aget</a:t>
            </a:r>
            <a:r>
              <a:rPr lang="en-US">
                <a:solidFill>
                  <a:srgbClr val="475569"/>
                </a:solidFill>
                <a:latin typeface="CiscoSansTT ExtraLight"/>
                <a:ea typeface="ＭＳ Ｐゴシック"/>
                <a:cs typeface="Segoe UI"/>
              </a:rPr>
              <a:t> will generate only answers if the user ask non related – no info questions</a:t>
            </a:r>
            <a:endParaRPr lang="en-US">
              <a:solidFill>
                <a:srgbClr val="475569"/>
              </a:solidFill>
              <a:latin typeface="CiscoSansTT ExtraLight"/>
              <a:cs typeface="Segoe UI"/>
            </a:endParaRPr>
          </a:p>
          <a:p>
            <a:endParaRPr lang="en-US">
              <a:solidFill>
                <a:srgbClr val="475569"/>
              </a:solidFill>
              <a:latin typeface="CiscoSansTT ExtraLight"/>
              <a:cs typeface="Segoe UI"/>
            </a:endParaRPr>
          </a:p>
          <a:p>
            <a:endParaRPr lang="en-US">
              <a:solidFill>
                <a:srgbClr val="414244"/>
              </a:solidFill>
              <a:latin typeface="CiscoSansTT ExtraLight"/>
              <a:cs typeface="CiscoSansTT ExtraLight"/>
            </a:endParaRPr>
          </a:p>
        </p:txBody>
      </p:sp>
      <p:pic>
        <p:nvPicPr>
          <p:cNvPr id="3" name="Imagen 2" descr="Texto&#10;&#10;El contenido generado por IA puede ser incorrecto.">
            <a:extLst>
              <a:ext uri="{FF2B5EF4-FFF2-40B4-BE49-F238E27FC236}">
                <a16:creationId xmlns:a16="http://schemas.microsoft.com/office/drawing/2014/main" id="{1C7D1AE9-D0AF-672E-B642-349808C9956C}"/>
              </a:ext>
            </a:extLst>
          </p:cNvPr>
          <p:cNvPicPr>
            <a:picLocks noChangeAspect="1"/>
          </p:cNvPicPr>
          <p:nvPr/>
        </p:nvPicPr>
        <p:blipFill>
          <a:blip r:embed="rId2"/>
          <a:stretch>
            <a:fillRect/>
          </a:stretch>
        </p:blipFill>
        <p:spPr>
          <a:xfrm>
            <a:off x="7028612" y="344850"/>
            <a:ext cx="5019993" cy="5191125"/>
          </a:xfrm>
          <a:prstGeom prst="rect">
            <a:avLst/>
          </a:prstGeom>
        </p:spPr>
      </p:pic>
    </p:spTree>
    <p:extLst>
      <p:ext uri="{BB962C8B-B14F-4D97-AF65-F5344CB8AC3E}">
        <p14:creationId xmlns:p14="http://schemas.microsoft.com/office/powerpoint/2010/main" val="427074918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9DFC35-78AE-4A1F-031B-816CCDACCB35}"/>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14BFF0F1-186F-B8F5-433C-BC49B2E8104A}"/>
              </a:ext>
            </a:extLst>
          </p:cNvPr>
          <p:cNvSpPr>
            <a:spLocks noGrp="1"/>
          </p:cNvSpPr>
          <p:nvPr>
            <p:ph type="title"/>
          </p:nvPr>
        </p:nvSpPr>
        <p:spPr>
          <a:xfrm>
            <a:off x="325190" y="224622"/>
            <a:ext cx="10969943" cy="685800"/>
          </a:xfrm>
        </p:spPr>
        <p:txBody>
          <a:bodyPr/>
          <a:lstStyle/>
          <a:p>
            <a:r>
              <a:rPr lang="es-ES" sz="3550" err="1"/>
              <a:t>Last</a:t>
            </a:r>
            <a:r>
              <a:rPr lang="es-ES" sz="3550"/>
              <a:t> </a:t>
            </a:r>
            <a:r>
              <a:rPr lang="es-ES" sz="3550" err="1"/>
              <a:t>Component</a:t>
            </a:r>
            <a:endParaRPr lang="es-ES" err="1"/>
          </a:p>
        </p:txBody>
      </p:sp>
      <p:sp>
        <p:nvSpPr>
          <p:cNvPr id="9" name="TextBox 4">
            <a:extLst>
              <a:ext uri="{FF2B5EF4-FFF2-40B4-BE49-F238E27FC236}">
                <a16:creationId xmlns:a16="http://schemas.microsoft.com/office/drawing/2014/main" id="{6364A044-9957-1A50-D0B7-0391666C850F}"/>
              </a:ext>
            </a:extLst>
          </p:cNvPr>
          <p:cNvSpPr txBox="1"/>
          <p:nvPr/>
        </p:nvSpPr>
        <p:spPr>
          <a:xfrm>
            <a:off x="251322" y="906175"/>
            <a:ext cx="10337817" cy="646331"/>
          </a:xfrm>
          <a:prstGeom prst="rect">
            <a:avLst/>
          </a:prstGeom>
          <a:noFill/>
        </p:spPr>
        <p:txBody>
          <a:bodyPr wrap="square" lIns="91440" tIns="45720" rIns="91440" bIns="45720" rtlCol="0" anchor="t">
            <a:spAutoFit/>
          </a:bodyPr>
          <a:lstStyle/>
          <a:p>
            <a:r>
              <a:rPr lang="en-US">
                <a:solidFill>
                  <a:srgbClr val="475569"/>
                </a:solidFill>
                <a:latin typeface="CiscoSansTT ExtraLight"/>
                <a:ea typeface="ＭＳ Ｐゴシック"/>
                <a:cs typeface="Segoe UI"/>
              </a:rPr>
              <a:t>To finally see your agent answer as a </a:t>
            </a:r>
            <a:r>
              <a:rPr lang="en-US" err="1">
                <a:solidFill>
                  <a:srgbClr val="475569"/>
                </a:solidFill>
                <a:latin typeface="CiscoSansTT ExtraLight"/>
                <a:ea typeface="ＭＳ Ｐゴシック"/>
                <a:cs typeface="Segoe UI"/>
              </a:rPr>
              <a:t>cahtbot</a:t>
            </a:r>
            <a:r>
              <a:rPr lang="en-US">
                <a:solidFill>
                  <a:srgbClr val="475569"/>
                </a:solidFill>
                <a:latin typeface="CiscoSansTT ExtraLight"/>
                <a:ea typeface="ＭＳ Ｐゴシック"/>
                <a:cs typeface="Segoe UI"/>
              </a:rPr>
              <a:t>, you must add a message component.</a:t>
            </a:r>
            <a:endParaRPr lang="en-US">
              <a:solidFill>
                <a:srgbClr val="475569"/>
              </a:solidFill>
              <a:latin typeface="CiscoSansTT ExtraLight"/>
              <a:cs typeface="Segoe UI"/>
            </a:endParaRPr>
          </a:p>
          <a:p>
            <a:endParaRPr lang="en-US">
              <a:solidFill>
                <a:srgbClr val="414244"/>
              </a:solidFill>
              <a:latin typeface="CiscoSansTT ExtraLight"/>
              <a:cs typeface="CiscoSansTT ExtraLight"/>
            </a:endParaRPr>
          </a:p>
        </p:txBody>
      </p:sp>
      <p:pic>
        <p:nvPicPr>
          <p:cNvPr id="4" name="Imagen 3" descr="Interfaz de usuario gráfica, Aplicación&#10;&#10;El contenido generado por IA puede ser incorrecto.">
            <a:extLst>
              <a:ext uri="{FF2B5EF4-FFF2-40B4-BE49-F238E27FC236}">
                <a16:creationId xmlns:a16="http://schemas.microsoft.com/office/drawing/2014/main" id="{7EF086C4-9612-A83F-8F04-DE3CA20931FE}"/>
              </a:ext>
            </a:extLst>
          </p:cNvPr>
          <p:cNvPicPr>
            <a:picLocks noChangeAspect="1"/>
          </p:cNvPicPr>
          <p:nvPr/>
        </p:nvPicPr>
        <p:blipFill>
          <a:blip r:embed="rId2"/>
          <a:stretch>
            <a:fillRect/>
          </a:stretch>
        </p:blipFill>
        <p:spPr>
          <a:xfrm>
            <a:off x="978796" y="1441205"/>
            <a:ext cx="4298346" cy="4239359"/>
          </a:xfrm>
          <a:prstGeom prst="rect">
            <a:avLst/>
          </a:prstGeom>
        </p:spPr>
      </p:pic>
      <p:pic>
        <p:nvPicPr>
          <p:cNvPr id="5" name="Imagen 4" descr="Interfaz de usuario gráfica, Aplicación&#10;&#10;El contenido generado por IA puede ser incorrecto.">
            <a:extLst>
              <a:ext uri="{FF2B5EF4-FFF2-40B4-BE49-F238E27FC236}">
                <a16:creationId xmlns:a16="http://schemas.microsoft.com/office/drawing/2014/main" id="{80E13A5C-0F9A-92AF-461E-64EBA971C20C}"/>
              </a:ext>
            </a:extLst>
          </p:cNvPr>
          <p:cNvPicPr>
            <a:picLocks noChangeAspect="1"/>
          </p:cNvPicPr>
          <p:nvPr/>
        </p:nvPicPr>
        <p:blipFill>
          <a:blip r:embed="rId3"/>
          <a:stretch>
            <a:fillRect/>
          </a:stretch>
        </p:blipFill>
        <p:spPr>
          <a:xfrm>
            <a:off x="4037487" y="1549279"/>
            <a:ext cx="4299812" cy="4677752"/>
          </a:xfrm>
          <a:prstGeom prst="rect">
            <a:avLst/>
          </a:prstGeom>
        </p:spPr>
      </p:pic>
      <p:pic>
        <p:nvPicPr>
          <p:cNvPr id="6" name="Imagen 5" descr="Interfaz de usuario gráfica, Aplicación&#10;&#10;El contenido generado por IA puede ser incorrecto.">
            <a:extLst>
              <a:ext uri="{FF2B5EF4-FFF2-40B4-BE49-F238E27FC236}">
                <a16:creationId xmlns:a16="http://schemas.microsoft.com/office/drawing/2014/main" id="{5062109D-E713-DC64-B528-EE51DE1FF49D}"/>
              </a:ext>
            </a:extLst>
          </p:cNvPr>
          <p:cNvPicPr>
            <a:picLocks noChangeAspect="1"/>
          </p:cNvPicPr>
          <p:nvPr/>
        </p:nvPicPr>
        <p:blipFill>
          <a:blip r:embed="rId4"/>
          <a:stretch>
            <a:fillRect/>
          </a:stretch>
        </p:blipFill>
        <p:spPr>
          <a:xfrm>
            <a:off x="6501889" y="2014780"/>
            <a:ext cx="4297368" cy="4440362"/>
          </a:xfrm>
          <a:prstGeom prst="rect">
            <a:avLst/>
          </a:prstGeom>
        </p:spPr>
      </p:pic>
    </p:spTree>
    <p:extLst>
      <p:ext uri="{BB962C8B-B14F-4D97-AF65-F5344CB8AC3E}">
        <p14:creationId xmlns:p14="http://schemas.microsoft.com/office/powerpoint/2010/main" val="134431552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A95177-92EB-683A-F8F8-F38E205578FA}"/>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07EA8212-CC49-E58F-AFD5-7B55671D6E5F}"/>
              </a:ext>
            </a:extLst>
          </p:cNvPr>
          <p:cNvSpPr>
            <a:spLocks noGrp="1"/>
          </p:cNvSpPr>
          <p:nvPr>
            <p:ph type="body" sz="quarter" idx="13"/>
          </p:nvPr>
        </p:nvSpPr>
        <p:spPr/>
        <p:txBody>
          <a:bodyPr vert="horz" lIns="0" tIns="0" rIns="0" bIns="0" rtlCol="0" anchor="t">
            <a:noAutofit/>
          </a:bodyPr>
          <a:lstStyle/>
          <a:p>
            <a:r>
              <a:rPr lang="en-US">
                <a:latin typeface="CiscoSansTT Light"/>
                <a:ea typeface="ＭＳ Ｐゴシック"/>
                <a:cs typeface="CiscoSansTT Light"/>
              </a:rPr>
              <a:t>Test your Flow</a:t>
            </a:r>
            <a:endParaRPr lang="es-ES"/>
          </a:p>
          <a:p>
            <a:endParaRPr lang="en-US"/>
          </a:p>
        </p:txBody>
      </p:sp>
      <p:grpSp>
        <p:nvGrpSpPr>
          <p:cNvPr id="4" name="Group 3">
            <a:extLst>
              <a:ext uri="{FF2B5EF4-FFF2-40B4-BE49-F238E27FC236}">
                <a16:creationId xmlns:a16="http://schemas.microsoft.com/office/drawing/2014/main" id="{F6FF1D10-9CD4-B79E-EA49-71F6B7EED7B0}"/>
              </a:ext>
            </a:extLst>
          </p:cNvPr>
          <p:cNvGrpSpPr/>
          <p:nvPr/>
        </p:nvGrpSpPr>
        <p:grpSpPr>
          <a:xfrm>
            <a:off x="7085756" y="4201925"/>
            <a:ext cx="1160280" cy="1489680"/>
            <a:chOff x="7096773" y="4102773"/>
            <a:chExt cx="1160280" cy="1489680"/>
          </a:xfrm>
        </p:grpSpPr>
        <p:grpSp>
          <p:nvGrpSpPr>
            <p:cNvPr id="5" name="Group 4">
              <a:extLst>
                <a:ext uri="{FF2B5EF4-FFF2-40B4-BE49-F238E27FC236}">
                  <a16:creationId xmlns:a16="http://schemas.microsoft.com/office/drawing/2014/main" id="{ABD89707-EF75-6DE4-E20B-B853CA745C4B}"/>
                </a:ext>
              </a:extLst>
            </p:cNvPr>
            <p:cNvGrpSpPr/>
            <p:nvPr/>
          </p:nvGrpSpPr>
          <p:grpSpPr>
            <a:xfrm>
              <a:off x="7253013" y="4556733"/>
              <a:ext cx="598680" cy="1035720"/>
              <a:chOff x="7253013" y="4556733"/>
              <a:chExt cx="598680" cy="1035720"/>
            </a:xfrm>
          </p:grpSpPr>
          <mc:AlternateContent xmlns:mc="http://schemas.openxmlformats.org/markup-compatibility/2006" xmlns:p14="http://schemas.microsoft.com/office/powerpoint/2010/main">
            <mc:Choice Requires="p14">
              <p:contentPart p14:bwMode="auto" r:id="rId2">
                <p14:nvContentPartPr>
                  <p14:cNvPr id="12" name="Ink 11">
                    <a:extLst>
                      <a:ext uri="{FF2B5EF4-FFF2-40B4-BE49-F238E27FC236}">
                        <a16:creationId xmlns:a16="http://schemas.microsoft.com/office/drawing/2014/main" id="{39429792-ADF4-F840-F9CF-D2288066D6D2}"/>
                      </a:ext>
                    </a:extLst>
                  </p14:cNvPr>
                  <p14:cNvContentPartPr/>
                  <p14:nvPr/>
                </p14:nvContentPartPr>
                <p14:xfrm>
                  <a:off x="7322853" y="4556733"/>
                  <a:ext cx="221040" cy="237600"/>
                </p14:xfrm>
              </p:contentPart>
            </mc:Choice>
            <mc:Fallback xmlns="">
              <p:pic>
                <p:nvPicPr>
                  <p:cNvPr id="12" name="Ink 11">
                    <a:extLst>
                      <a:ext uri="{FF2B5EF4-FFF2-40B4-BE49-F238E27FC236}">
                        <a16:creationId xmlns:a16="http://schemas.microsoft.com/office/drawing/2014/main" id="{39429792-ADF4-F840-F9CF-D2288066D6D2}"/>
                      </a:ext>
                    </a:extLst>
                  </p:cNvPr>
                  <p:cNvPicPr/>
                  <p:nvPr/>
                </p:nvPicPr>
                <p:blipFill>
                  <a:blip r:embed="rId3"/>
                  <a:stretch>
                    <a:fillRect/>
                  </a:stretch>
                </p:blipFill>
                <p:spPr>
                  <a:xfrm>
                    <a:off x="7312053" y="4545933"/>
                    <a:ext cx="242280" cy="2588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3" name="Ink 12">
                    <a:extLst>
                      <a:ext uri="{FF2B5EF4-FFF2-40B4-BE49-F238E27FC236}">
                        <a16:creationId xmlns:a16="http://schemas.microsoft.com/office/drawing/2014/main" id="{59D65145-454A-39AB-ACE0-AC3F04B84D5F}"/>
                      </a:ext>
                    </a:extLst>
                  </p14:cNvPr>
                  <p14:cNvContentPartPr/>
                  <p14:nvPr/>
                </p14:nvContentPartPr>
                <p14:xfrm>
                  <a:off x="7538133" y="4578333"/>
                  <a:ext cx="221760" cy="204480"/>
                </p14:xfrm>
              </p:contentPart>
            </mc:Choice>
            <mc:Fallback xmlns="">
              <p:pic>
                <p:nvPicPr>
                  <p:cNvPr id="13" name="Ink 12">
                    <a:extLst>
                      <a:ext uri="{FF2B5EF4-FFF2-40B4-BE49-F238E27FC236}">
                        <a16:creationId xmlns:a16="http://schemas.microsoft.com/office/drawing/2014/main" id="{59D65145-454A-39AB-ACE0-AC3F04B84D5F}"/>
                      </a:ext>
                    </a:extLst>
                  </p:cNvPr>
                  <p:cNvPicPr/>
                  <p:nvPr/>
                </p:nvPicPr>
                <p:blipFill>
                  <a:blip r:embed="rId5"/>
                  <a:stretch>
                    <a:fillRect/>
                  </a:stretch>
                </p:blipFill>
                <p:spPr>
                  <a:xfrm>
                    <a:off x="7527333" y="4567533"/>
                    <a:ext cx="24300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4" name="Ink 13">
                    <a:extLst>
                      <a:ext uri="{FF2B5EF4-FFF2-40B4-BE49-F238E27FC236}">
                        <a16:creationId xmlns:a16="http://schemas.microsoft.com/office/drawing/2014/main" id="{AB1374A8-0533-E58B-9350-3CE8699870FF}"/>
                      </a:ext>
                    </a:extLst>
                  </p14:cNvPr>
                  <p14:cNvContentPartPr/>
                  <p14:nvPr/>
                </p14:nvContentPartPr>
                <p14:xfrm>
                  <a:off x="7455693" y="4662933"/>
                  <a:ext cx="56160" cy="56880"/>
                </p14:xfrm>
              </p:contentPart>
            </mc:Choice>
            <mc:Fallback xmlns="">
              <p:pic>
                <p:nvPicPr>
                  <p:cNvPr id="14" name="Ink 13">
                    <a:extLst>
                      <a:ext uri="{FF2B5EF4-FFF2-40B4-BE49-F238E27FC236}">
                        <a16:creationId xmlns:a16="http://schemas.microsoft.com/office/drawing/2014/main" id="{AB1374A8-0533-E58B-9350-3CE8699870FF}"/>
                      </a:ext>
                    </a:extLst>
                  </p:cNvPr>
                  <p:cNvPicPr/>
                  <p:nvPr/>
                </p:nvPicPr>
                <p:blipFill>
                  <a:blip r:embed="rId7"/>
                  <a:stretch>
                    <a:fillRect/>
                  </a:stretch>
                </p:blipFill>
                <p:spPr>
                  <a:xfrm>
                    <a:off x="7444962" y="4652064"/>
                    <a:ext cx="77265" cy="78255"/>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5" name="Ink 14">
                    <a:extLst>
                      <a:ext uri="{FF2B5EF4-FFF2-40B4-BE49-F238E27FC236}">
                        <a16:creationId xmlns:a16="http://schemas.microsoft.com/office/drawing/2014/main" id="{B8EE4454-8B0D-2530-5276-64C72E4C6BBD}"/>
                      </a:ext>
                    </a:extLst>
                  </p14:cNvPr>
                  <p14:cNvContentPartPr/>
                  <p14:nvPr/>
                </p14:nvContentPartPr>
                <p14:xfrm>
                  <a:off x="7575573" y="4661133"/>
                  <a:ext cx="59760" cy="82080"/>
                </p14:xfrm>
              </p:contentPart>
            </mc:Choice>
            <mc:Fallback xmlns="">
              <p:pic>
                <p:nvPicPr>
                  <p:cNvPr id="15" name="Ink 14">
                    <a:extLst>
                      <a:ext uri="{FF2B5EF4-FFF2-40B4-BE49-F238E27FC236}">
                        <a16:creationId xmlns:a16="http://schemas.microsoft.com/office/drawing/2014/main" id="{B8EE4454-8B0D-2530-5276-64C72E4C6BBD}"/>
                      </a:ext>
                    </a:extLst>
                  </p:cNvPr>
                  <p:cNvPicPr/>
                  <p:nvPr/>
                </p:nvPicPr>
                <p:blipFill>
                  <a:blip r:embed="rId9"/>
                  <a:stretch>
                    <a:fillRect/>
                  </a:stretch>
                </p:blipFill>
                <p:spPr>
                  <a:xfrm>
                    <a:off x="7564773" y="4650333"/>
                    <a:ext cx="81000" cy="1033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6" name="Ink 15">
                    <a:extLst>
                      <a:ext uri="{FF2B5EF4-FFF2-40B4-BE49-F238E27FC236}">
                        <a16:creationId xmlns:a16="http://schemas.microsoft.com/office/drawing/2014/main" id="{171B35AE-0130-4968-0D7F-47B7D4E4802D}"/>
                      </a:ext>
                    </a:extLst>
                  </p14:cNvPr>
                  <p14:cNvContentPartPr/>
                  <p14:nvPr/>
                </p14:nvContentPartPr>
                <p14:xfrm>
                  <a:off x="7274253" y="4748253"/>
                  <a:ext cx="527400" cy="383760"/>
                </p14:xfrm>
              </p:contentPart>
            </mc:Choice>
            <mc:Fallback xmlns="">
              <p:pic>
                <p:nvPicPr>
                  <p:cNvPr id="16" name="Ink 15">
                    <a:extLst>
                      <a:ext uri="{FF2B5EF4-FFF2-40B4-BE49-F238E27FC236}">
                        <a16:creationId xmlns:a16="http://schemas.microsoft.com/office/drawing/2014/main" id="{171B35AE-0130-4968-0D7F-47B7D4E4802D}"/>
                      </a:ext>
                    </a:extLst>
                  </p:cNvPr>
                  <p:cNvPicPr/>
                  <p:nvPr/>
                </p:nvPicPr>
                <p:blipFill>
                  <a:blip r:embed="rId11"/>
                  <a:stretch>
                    <a:fillRect/>
                  </a:stretch>
                </p:blipFill>
                <p:spPr>
                  <a:xfrm>
                    <a:off x="7263460" y="4737453"/>
                    <a:ext cx="548626" cy="405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7" name="Ink 16">
                    <a:extLst>
                      <a:ext uri="{FF2B5EF4-FFF2-40B4-BE49-F238E27FC236}">
                        <a16:creationId xmlns:a16="http://schemas.microsoft.com/office/drawing/2014/main" id="{8F16FA40-9125-1A1D-1B10-3D06A0B6A118}"/>
                      </a:ext>
                    </a:extLst>
                  </p14:cNvPr>
                  <p14:cNvContentPartPr/>
                  <p14:nvPr/>
                </p14:nvContentPartPr>
                <p14:xfrm>
                  <a:off x="7435173" y="4981173"/>
                  <a:ext cx="218160" cy="125640"/>
                </p14:xfrm>
              </p:contentPart>
            </mc:Choice>
            <mc:Fallback xmlns="">
              <p:pic>
                <p:nvPicPr>
                  <p:cNvPr id="17" name="Ink 16">
                    <a:extLst>
                      <a:ext uri="{FF2B5EF4-FFF2-40B4-BE49-F238E27FC236}">
                        <a16:creationId xmlns:a16="http://schemas.microsoft.com/office/drawing/2014/main" id="{8F16FA40-9125-1A1D-1B10-3D06A0B6A118}"/>
                      </a:ext>
                    </a:extLst>
                  </p:cNvPr>
                  <p:cNvPicPr/>
                  <p:nvPr/>
                </p:nvPicPr>
                <p:blipFill>
                  <a:blip r:embed="rId13"/>
                  <a:stretch>
                    <a:fillRect/>
                  </a:stretch>
                </p:blipFill>
                <p:spPr>
                  <a:xfrm>
                    <a:off x="7424355" y="4970373"/>
                    <a:ext cx="239435" cy="1468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8" name="Ink 17">
                    <a:extLst>
                      <a:ext uri="{FF2B5EF4-FFF2-40B4-BE49-F238E27FC236}">
                        <a16:creationId xmlns:a16="http://schemas.microsoft.com/office/drawing/2014/main" id="{565A8A99-24C5-BD18-356C-C371612AF6B9}"/>
                      </a:ext>
                    </a:extLst>
                  </p14:cNvPr>
                  <p14:cNvContentPartPr/>
                  <p14:nvPr/>
                </p14:nvContentPartPr>
                <p14:xfrm>
                  <a:off x="7253013" y="5116533"/>
                  <a:ext cx="158760" cy="420120"/>
                </p14:xfrm>
              </p:contentPart>
            </mc:Choice>
            <mc:Fallback xmlns="">
              <p:pic>
                <p:nvPicPr>
                  <p:cNvPr id="18" name="Ink 17">
                    <a:extLst>
                      <a:ext uri="{FF2B5EF4-FFF2-40B4-BE49-F238E27FC236}">
                        <a16:creationId xmlns:a16="http://schemas.microsoft.com/office/drawing/2014/main" id="{565A8A99-24C5-BD18-356C-C371612AF6B9}"/>
                      </a:ext>
                    </a:extLst>
                  </p:cNvPr>
                  <p:cNvPicPr/>
                  <p:nvPr/>
                </p:nvPicPr>
                <p:blipFill>
                  <a:blip r:embed="rId15"/>
                  <a:stretch>
                    <a:fillRect/>
                  </a:stretch>
                </p:blipFill>
                <p:spPr>
                  <a:xfrm>
                    <a:off x="7242213" y="5105733"/>
                    <a:ext cx="180000" cy="4413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9" name="Ink 18">
                    <a:extLst>
                      <a:ext uri="{FF2B5EF4-FFF2-40B4-BE49-F238E27FC236}">
                        <a16:creationId xmlns:a16="http://schemas.microsoft.com/office/drawing/2014/main" id="{84805E17-2147-0F26-DF00-4B8F1A36EBBB}"/>
                      </a:ext>
                    </a:extLst>
                  </p14:cNvPr>
                  <p14:cNvContentPartPr/>
                  <p14:nvPr/>
                </p14:nvContentPartPr>
                <p14:xfrm>
                  <a:off x="7716333" y="5123013"/>
                  <a:ext cx="135360" cy="404280"/>
                </p14:xfrm>
              </p:contentPart>
            </mc:Choice>
            <mc:Fallback xmlns="">
              <p:pic>
                <p:nvPicPr>
                  <p:cNvPr id="19" name="Ink 18">
                    <a:extLst>
                      <a:ext uri="{FF2B5EF4-FFF2-40B4-BE49-F238E27FC236}">
                        <a16:creationId xmlns:a16="http://schemas.microsoft.com/office/drawing/2014/main" id="{84805E17-2147-0F26-DF00-4B8F1A36EBBB}"/>
                      </a:ext>
                    </a:extLst>
                  </p:cNvPr>
                  <p:cNvPicPr/>
                  <p:nvPr/>
                </p:nvPicPr>
                <p:blipFill>
                  <a:blip r:embed="rId17"/>
                  <a:stretch>
                    <a:fillRect/>
                  </a:stretch>
                </p:blipFill>
                <p:spPr>
                  <a:xfrm>
                    <a:off x="7705533" y="5112213"/>
                    <a:ext cx="156600" cy="4255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0" name="Ink 19">
                    <a:extLst>
                      <a:ext uri="{FF2B5EF4-FFF2-40B4-BE49-F238E27FC236}">
                        <a16:creationId xmlns:a16="http://schemas.microsoft.com/office/drawing/2014/main" id="{8C3B43D8-0C4D-6F56-5ECA-8401772BFD92}"/>
                      </a:ext>
                    </a:extLst>
                  </p14:cNvPr>
                  <p14:cNvContentPartPr/>
                  <p14:nvPr/>
                </p14:nvContentPartPr>
                <p14:xfrm>
                  <a:off x="7409613" y="5402013"/>
                  <a:ext cx="137880" cy="190440"/>
                </p14:xfrm>
              </p:contentPart>
            </mc:Choice>
            <mc:Fallback xmlns="">
              <p:pic>
                <p:nvPicPr>
                  <p:cNvPr id="20" name="Ink 19">
                    <a:extLst>
                      <a:ext uri="{FF2B5EF4-FFF2-40B4-BE49-F238E27FC236}">
                        <a16:creationId xmlns:a16="http://schemas.microsoft.com/office/drawing/2014/main" id="{8C3B43D8-0C4D-6F56-5ECA-8401772BFD92}"/>
                      </a:ext>
                    </a:extLst>
                  </p:cNvPr>
                  <p:cNvPicPr/>
                  <p:nvPr/>
                </p:nvPicPr>
                <p:blipFill>
                  <a:blip r:embed="rId19"/>
                  <a:stretch>
                    <a:fillRect/>
                  </a:stretch>
                </p:blipFill>
                <p:spPr>
                  <a:xfrm>
                    <a:off x="7398813" y="5391213"/>
                    <a:ext cx="159120" cy="2116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0">
              <p14:nvContentPartPr>
                <p14:cNvPr id="6" name="Ink 5">
                  <a:extLst>
                    <a:ext uri="{FF2B5EF4-FFF2-40B4-BE49-F238E27FC236}">
                      <a16:creationId xmlns:a16="http://schemas.microsoft.com/office/drawing/2014/main" id="{246E39FD-0709-CAAE-FE11-54B79138A4B7}"/>
                    </a:ext>
                  </a:extLst>
                </p14:cNvPr>
                <p14:cNvContentPartPr/>
                <p14:nvPr/>
              </p14:nvContentPartPr>
              <p14:xfrm>
                <a:off x="7609413" y="5403813"/>
                <a:ext cx="135360" cy="157320"/>
              </p14:xfrm>
            </p:contentPart>
          </mc:Choice>
          <mc:Fallback xmlns="">
            <p:pic>
              <p:nvPicPr>
                <p:cNvPr id="6" name="Ink 5">
                  <a:extLst>
                    <a:ext uri="{FF2B5EF4-FFF2-40B4-BE49-F238E27FC236}">
                      <a16:creationId xmlns:a16="http://schemas.microsoft.com/office/drawing/2014/main" id="{246E39FD-0709-CAAE-FE11-54B79138A4B7}"/>
                    </a:ext>
                  </a:extLst>
                </p:cNvPr>
                <p:cNvPicPr/>
                <p:nvPr/>
              </p:nvPicPr>
              <p:blipFill>
                <a:blip r:embed="rId21"/>
                <a:stretch>
                  <a:fillRect/>
                </a:stretch>
              </p:blipFill>
              <p:spPr>
                <a:xfrm>
                  <a:off x="7598613" y="5393013"/>
                  <a:ext cx="156600" cy="1785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7" name="Ink 6">
                  <a:extLst>
                    <a:ext uri="{FF2B5EF4-FFF2-40B4-BE49-F238E27FC236}">
                      <a16:creationId xmlns:a16="http://schemas.microsoft.com/office/drawing/2014/main" id="{239A1F38-60A1-EC6F-ECB8-F08A5475AA55}"/>
                    </a:ext>
                  </a:extLst>
                </p14:cNvPr>
                <p14:cNvContentPartPr/>
                <p14:nvPr/>
              </p14:nvContentPartPr>
              <p14:xfrm>
                <a:off x="7880853" y="5256573"/>
                <a:ext cx="130320" cy="100080"/>
              </p14:xfrm>
            </p:contentPart>
          </mc:Choice>
          <mc:Fallback xmlns="">
            <p:pic>
              <p:nvPicPr>
                <p:cNvPr id="7" name="Ink 6">
                  <a:extLst>
                    <a:ext uri="{FF2B5EF4-FFF2-40B4-BE49-F238E27FC236}">
                      <a16:creationId xmlns:a16="http://schemas.microsoft.com/office/drawing/2014/main" id="{239A1F38-60A1-EC6F-ECB8-F08A5475AA55}"/>
                    </a:ext>
                  </a:extLst>
                </p:cNvPr>
                <p:cNvPicPr/>
                <p:nvPr/>
              </p:nvPicPr>
              <p:blipFill>
                <a:blip r:embed="rId23"/>
                <a:stretch>
                  <a:fillRect/>
                </a:stretch>
              </p:blipFill>
              <p:spPr>
                <a:xfrm>
                  <a:off x="7870053" y="5245773"/>
                  <a:ext cx="151560" cy="1213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8" name="Ink 7">
                  <a:extLst>
                    <a:ext uri="{FF2B5EF4-FFF2-40B4-BE49-F238E27FC236}">
                      <a16:creationId xmlns:a16="http://schemas.microsoft.com/office/drawing/2014/main" id="{B7500F67-DB57-69EB-9BD0-BCDF06BFE8A9}"/>
                    </a:ext>
                  </a:extLst>
                </p14:cNvPr>
                <p14:cNvContentPartPr/>
                <p14:nvPr/>
              </p14:nvContentPartPr>
              <p14:xfrm>
                <a:off x="7096773" y="5276373"/>
                <a:ext cx="137520" cy="138240"/>
              </p14:xfrm>
            </p:contentPart>
          </mc:Choice>
          <mc:Fallback xmlns="">
            <p:pic>
              <p:nvPicPr>
                <p:cNvPr id="8" name="Ink 7">
                  <a:extLst>
                    <a:ext uri="{FF2B5EF4-FFF2-40B4-BE49-F238E27FC236}">
                      <a16:creationId xmlns:a16="http://schemas.microsoft.com/office/drawing/2014/main" id="{B7500F67-DB57-69EB-9BD0-BCDF06BFE8A9}"/>
                    </a:ext>
                  </a:extLst>
                </p:cNvPr>
                <p:cNvPicPr/>
                <p:nvPr/>
              </p:nvPicPr>
              <p:blipFill>
                <a:blip r:embed="rId25"/>
                <a:stretch>
                  <a:fillRect/>
                </a:stretch>
              </p:blipFill>
              <p:spPr>
                <a:xfrm>
                  <a:off x="7086001" y="5265573"/>
                  <a:ext cx="158705" cy="1594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9" name="Ink 8">
                  <a:extLst>
                    <a:ext uri="{FF2B5EF4-FFF2-40B4-BE49-F238E27FC236}">
                      <a16:creationId xmlns:a16="http://schemas.microsoft.com/office/drawing/2014/main" id="{D8433300-8E03-AAF0-2252-288FE1CBC1B6}"/>
                    </a:ext>
                  </a:extLst>
                </p14:cNvPr>
                <p14:cNvContentPartPr/>
                <p14:nvPr/>
              </p14:nvContentPartPr>
              <p14:xfrm>
                <a:off x="7924053" y="5352693"/>
                <a:ext cx="84600" cy="216000"/>
              </p14:xfrm>
            </p:contentPart>
          </mc:Choice>
          <mc:Fallback xmlns="">
            <p:pic>
              <p:nvPicPr>
                <p:cNvPr id="9" name="Ink 8">
                  <a:extLst>
                    <a:ext uri="{FF2B5EF4-FFF2-40B4-BE49-F238E27FC236}">
                      <a16:creationId xmlns:a16="http://schemas.microsoft.com/office/drawing/2014/main" id="{D8433300-8E03-AAF0-2252-288FE1CBC1B6}"/>
                    </a:ext>
                  </a:extLst>
                </p:cNvPr>
                <p:cNvPicPr/>
                <p:nvPr/>
              </p:nvPicPr>
              <p:blipFill>
                <a:blip r:embed="rId27"/>
                <a:stretch>
                  <a:fillRect/>
                </a:stretch>
              </p:blipFill>
              <p:spPr>
                <a:xfrm>
                  <a:off x="7913253" y="5341911"/>
                  <a:ext cx="105840" cy="237205"/>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0" name="Ink 9">
                  <a:extLst>
                    <a:ext uri="{FF2B5EF4-FFF2-40B4-BE49-F238E27FC236}">
                      <a16:creationId xmlns:a16="http://schemas.microsoft.com/office/drawing/2014/main" id="{E76B2C50-BC8F-91E3-51E5-C71E45124AFE}"/>
                    </a:ext>
                  </a:extLst>
                </p14:cNvPr>
                <p14:cNvContentPartPr/>
                <p14:nvPr/>
              </p14:nvContentPartPr>
              <p14:xfrm>
                <a:off x="7935933" y="4427853"/>
                <a:ext cx="191160" cy="829080"/>
              </p14:xfrm>
            </p:contentPart>
          </mc:Choice>
          <mc:Fallback xmlns="">
            <p:pic>
              <p:nvPicPr>
                <p:cNvPr id="10" name="Ink 9">
                  <a:extLst>
                    <a:ext uri="{FF2B5EF4-FFF2-40B4-BE49-F238E27FC236}">
                      <a16:creationId xmlns:a16="http://schemas.microsoft.com/office/drawing/2014/main" id="{E76B2C50-BC8F-91E3-51E5-C71E45124AFE}"/>
                    </a:ext>
                  </a:extLst>
                </p:cNvPr>
                <p:cNvPicPr/>
                <p:nvPr/>
              </p:nvPicPr>
              <p:blipFill>
                <a:blip r:embed="rId29"/>
                <a:stretch>
                  <a:fillRect/>
                </a:stretch>
              </p:blipFill>
              <p:spPr>
                <a:xfrm>
                  <a:off x="7925113" y="4417053"/>
                  <a:ext cx="212440" cy="8503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1" name="Ink 10">
                  <a:extLst>
                    <a:ext uri="{FF2B5EF4-FFF2-40B4-BE49-F238E27FC236}">
                      <a16:creationId xmlns:a16="http://schemas.microsoft.com/office/drawing/2014/main" id="{E2CA8548-F6AC-F480-0611-0CAD88FD7324}"/>
                    </a:ext>
                  </a:extLst>
                </p14:cNvPr>
                <p14:cNvContentPartPr/>
                <p14:nvPr/>
              </p14:nvContentPartPr>
              <p14:xfrm>
                <a:off x="7902093" y="4102773"/>
                <a:ext cx="354960" cy="313200"/>
              </p14:xfrm>
            </p:contentPart>
          </mc:Choice>
          <mc:Fallback xmlns="">
            <p:pic>
              <p:nvPicPr>
                <p:cNvPr id="11" name="Ink 10">
                  <a:extLst>
                    <a:ext uri="{FF2B5EF4-FFF2-40B4-BE49-F238E27FC236}">
                      <a16:creationId xmlns:a16="http://schemas.microsoft.com/office/drawing/2014/main" id="{E2CA8548-F6AC-F480-0611-0CAD88FD7324}"/>
                    </a:ext>
                  </a:extLst>
                </p:cNvPr>
                <p:cNvPicPr/>
                <p:nvPr/>
              </p:nvPicPr>
              <p:blipFill>
                <a:blip r:embed="rId31"/>
                <a:stretch>
                  <a:fillRect/>
                </a:stretch>
              </p:blipFill>
              <p:spPr>
                <a:xfrm>
                  <a:off x="7891293" y="4091973"/>
                  <a:ext cx="376200" cy="334440"/>
                </a:xfrm>
                <a:prstGeom prst="rect">
                  <a:avLst/>
                </a:prstGeom>
              </p:spPr>
            </p:pic>
          </mc:Fallback>
        </mc:AlternateContent>
      </p:grpSp>
    </p:spTree>
    <p:extLst>
      <p:ext uri="{BB962C8B-B14F-4D97-AF65-F5344CB8AC3E}">
        <p14:creationId xmlns:p14="http://schemas.microsoft.com/office/powerpoint/2010/main" val="987410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2000" fill="hold"/>
                                        <p:tgtEl>
                                          <p:spTgt spid="4"/>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9C8858-1F7E-D47D-862C-D20C3D1A26C5}"/>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1DC9E634-D73B-25E1-E47D-E7649C3C1100}"/>
              </a:ext>
            </a:extLst>
          </p:cNvPr>
          <p:cNvSpPr>
            <a:spLocks noGrp="1"/>
          </p:cNvSpPr>
          <p:nvPr>
            <p:ph type="body" sz="quarter" idx="13"/>
          </p:nvPr>
        </p:nvSpPr>
        <p:spPr>
          <a:xfrm>
            <a:off x="1350321" y="3652167"/>
            <a:ext cx="9488181" cy="669674"/>
          </a:xfrm>
        </p:spPr>
        <p:txBody>
          <a:bodyPr vert="horz" lIns="0" tIns="0" rIns="0" bIns="0" rtlCol="0" anchor="t">
            <a:noAutofit/>
          </a:bodyPr>
          <a:lstStyle/>
          <a:p>
            <a:r>
              <a:rPr lang="en-US">
                <a:latin typeface="CiscoSansTT Light"/>
                <a:ea typeface="ＭＳ Ｐゴシック"/>
                <a:cs typeface="CiscoSansTT Light"/>
              </a:rPr>
              <a:t>Choose your tools</a:t>
            </a:r>
            <a:endParaRPr lang="es-ES"/>
          </a:p>
        </p:txBody>
      </p:sp>
      <p:sp>
        <p:nvSpPr>
          <p:cNvPr id="3" name="Text Placeholder 2">
            <a:extLst>
              <a:ext uri="{FF2B5EF4-FFF2-40B4-BE49-F238E27FC236}">
                <a16:creationId xmlns:a16="http://schemas.microsoft.com/office/drawing/2014/main" id="{F09181B9-493A-F71D-8105-F2950E178EF4}"/>
              </a:ext>
            </a:extLst>
          </p:cNvPr>
          <p:cNvSpPr>
            <a:spLocks noGrp="1"/>
          </p:cNvSpPr>
          <p:nvPr>
            <p:ph type="body" sz="quarter" idx="14"/>
          </p:nvPr>
        </p:nvSpPr>
        <p:spPr>
          <a:xfrm>
            <a:off x="1400593" y="2865980"/>
            <a:ext cx="9488181" cy="669674"/>
          </a:xfrm>
        </p:spPr>
        <p:txBody>
          <a:bodyPr vert="horz" lIns="0" tIns="0" rIns="0" bIns="0" rtlCol="0" anchor="t">
            <a:noAutofit/>
          </a:bodyPr>
          <a:lstStyle/>
          <a:p>
            <a:r>
              <a:rPr lang="en-US">
                <a:latin typeface="CiscoSansTT Light"/>
                <a:ea typeface="ＭＳ Ｐゴシック"/>
                <a:cs typeface="CiscoSansTT Light"/>
              </a:rPr>
              <a:t>Apply AI: RAG</a:t>
            </a:r>
          </a:p>
        </p:txBody>
      </p:sp>
    </p:spTree>
    <p:extLst>
      <p:ext uri="{BB962C8B-B14F-4D97-AF65-F5344CB8AC3E}">
        <p14:creationId xmlns:p14="http://schemas.microsoft.com/office/powerpoint/2010/main" val="81564888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F702F1-A7EF-4063-6D79-6E39C00CEF53}"/>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3BFE128C-C209-3566-22AA-7AFECB53502F}"/>
              </a:ext>
            </a:extLst>
          </p:cNvPr>
          <p:cNvSpPr>
            <a:spLocks noGrp="1"/>
          </p:cNvSpPr>
          <p:nvPr>
            <p:ph type="body" sz="quarter" idx="13"/>
          </p:nvPr>
        </p:nvSpPr>
        <p:spPr>
          <a:xfrm>
            <a:off x="1350321" y="3652167"/>
            <a:ext cx="9488181" cy="669674"/>
          </a:xfrm>
        </p:spPr>
        <p:txBody>
          <a:bodyPr vert="horz" lIns="0" tIns="0" rIns="0" bIns="0" rtlCol="0" anchor="t">
            <a:noAutofit/>
          </a:bodyPr>
          <a:lstStyle/>
          <a:p>
            <a:r>
              <a:rPr lang="en-US">
                <a:latin typeface="CiscoSansTT Light"/>
                <a:ea typeface="ＭＳ Ｐゴシック"/>
                <a:cs typeface="CiscoSansTT Light"/>
              </a:rPr>
              <a:t>Test your Flow</a:t>
            </a:r>
            <a:endParaRPr lang="en-US">
              <a:solidFill>
                <a:srgbClr val="000000"/>
              </a:solidFill>
              <a:latin typeface="CiscoSansTT Light"/>
              <a:ea typeface="ＭＳ Ｐゴシック"/>
              <a:cs typeface="CiscoSansTT Light"/>
            </a:endParaRPr>
          </a:p>
          <a:p>
            <a:endParaRPr lang="en-US">
              <a:solidFill>
                <a:srgbClr val="FFFFFF"/>
              </a:solidFill>
              <a:latin typeface="CiscoSansTT Light"/>
              <a:ea typeface="ＭＳ Ｐゴシック"/>
              <a:cs typeface="CiscoSansTT Light"/>
            </a:endParaRPr>
          </a:p>
        </p:txBody>
      </p:sp>
      <p:sp>
        <p:nvSpPr>
          <p:cNvPr id="3" name="Text Placeholder 2">
            <a:extLst>
              <a:ext uri="{FF2B5EF4-FFF2-40B4-BE49-F238E27FC236}">
                <a16:creationId xmlns:a16="http://schemas.microsoft.com/office/drawing/2014/main" id="{260D4BD5-71A2-69E4-37FD-CBDA8A348CAC}"/>
              </a:ext>
            </a:extLst>
          </p:cNvPr>
          <p:cNvSpPr>
            <a:spLocks noGrp="1"/>
          </p:cNvSpPr>
          <p:nvPr>
            <p:ph type="body" sz="quarter" idx="14"/>
          </p:nvPr>
        </p:nvSpPr>
        <p:spPr>
          <a:xfrm>
            <a:off x="1400593" y="2865980"/>
            <a:ext cx="9488181" cy="669674"/>
          </a:xfrm>
        </p:spPr>
        <p:txBody>
          <a:bodyPr vert="horz" lIns="0" tIns="0" rIns="0" bIns="0" rtlCol="0" anchor="t">
            <a:noAutofit/>
          </a:bodyPr>
          <a:lstStyle/>
          <a:p>
            <a:r>
              <a:rPr lang="en-US">
                <a:latin typeface="CiscoSansTT Light"/>
                <a:ea typeface="ＭＳ Ｐゴシック"/>
                <a:cs typeface="CiscoSansTT Light"/>
              </a:rPr>
              <a:t>Apply AI: RAG</a:t>
            </a:r>
          </a:p>
        </p:txBody>
      </p:sp>
    </p:spTree>
    <p:extLst>
      <p:ext uri="{BB962C8B-B14F-4D97-AF65-F5344CB8AC3E}">
        <p14:creationId xmlns:p14="http://schemas.microsoft.com/office/powerpoint/2010/main" val="361002171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5D528F-D084-AC1C-68E0-B844E5C3E203}"/>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7CA176BE-9BA2-64ED-37E7-692B6FA6C6B1}"/>
              </a:ext>
            </a:extLst>
          </p:cNvPr>
          <p:cNvSpPr>
            <a:spLocks noGrp="1"/>
          </p:cNvSpPr>
          <p:nvPr>
            <p:ph type="title"/>
          </p:nvPr>
        </p:nvSpPr>
        <p:spPr>
          <a:xfrm>
            <a:off x="325190" y="224622"/>
            <a:ext cx="10969943" cy="685800"/>
          </a:xfrm>
        </p:spPr>
        <p:txBody>
          <a:bodyPr/>
          <a:lstStyle/>
          <a:p>
            <a:r>
              <a:rPr lang="es-ES" sz="3550"/>
              <a:t>Test </a:t>
            </a:r>
            <a:r>
              <a:rPr lang="es-ES" sz="3550" err="1"/>
              <a:t>your</a:t>
            </a:r>
            <a:r>
              <a:rPr lang="es-ES" sz="3550"/>
              <a:t> Flow </a:t>
            </a:r>
            <a:endParaRPr lang="es-ES" err="1"/>
          </a:p>
        </p:txBody>
      </p:sp>
      <p:sp>
        <p:nvSpPr>
          <p:cNvPr id="9" name="TextBox 4">
            <a:extLst>
              <a:ext uri="{FF2B5EF4-FFF2-40B4-BE49-F238E27FC236}">
                <a16:creationId xmlns:a16="http://schemas.microsoft.com/office/drawing/2014/main" id="{E8ACC823-9E70-963B-3ED2-8121B7648F79}"/>
              </a:ext>
            </a:extLst>
          </p:cNvPr>
          <p:cNvSpPr txBox="1"/>
          <p:nvPr/>
        </p:nvSpPr>
        <p:spPr>
          <a:xfrm>
            <a:off x="329518" y="1199252"/>
            <a:ext cx="8860503" cy="1200329"/>
          </a:xfrm>
          <a:prstGeom prst="rect">
            <a:avLst/>
          </a:prstGeom>
          <a:noFill/>
        </p:spPr>
        <p:txBody>
          <a:bodyPr wrap="square" lIns="91440" tIns="45720" rIns="91440" bIns="45720" rtlCol="0" anchor="t">
            <a:spAutoFit/>
          </a:bodyPr>
          <a:lstStyle/>
          <a:p>
            <a:r>
              <a:rPr lang="en-US">
                <a:solidFill>
                  <a:srgbClr val="475569"/>
                </a:solidFill>
                <a:latin typeface="CiscoSansTT ExtraLight"/>
                <a:ea typeface="ＭＳ Ｐゴシック"/>
                <a:cs typeface="Segoe UI"/>
              </a:rPr>
              <a:t>[TODO]</a:t>
            </a:r>
            <a:endParaRPr lang="es-ES"/>
          </a:p>
          <a:p>
            <a:r>
              <a:rPr lang="en-US">
                <a:solidFill>
                  <a:srgbClr val="475569"/>
                </a:solidFill>
                <a:latin typeface="CiscoSansTT ExtraLight"/>
                <a:ea typeface="ＭＳ Ｐゴシック"/>
                <a:cs typeface="Segoe UI"/>
              </a:rPr>
              <a:t>Test with different prompts, LLM temperature, chunking size... </a:t>
            </a:r>
          </a:p>
          <a:p>
            <a:r>
              <a:rPr lang="en-US">
                <a:solidFill>
                  <a:srgbClr val="475569"/>
                </a:solidFill>
                <a:latin typeface="CiscoSansTT ExtraLight"/>
                <a:ea typeface="ＭＳ Ｐゴシック"/>
                <a:cs typeface="Segoe UI"/>
              </a:rPr>
              <a:t>Failure analysis and risk identification</a:t>
            </a:r>
            <a:endParaRPr lang="en-US">
              <a:solidFill>
                <a:srgbClr val="475569"/>
              </a:solidFill>
              <a:latin typeface="CiscoSansTT ExtraLight"/>
              <a:cs typeface="Segoe UI"/>
            </a:endParaRPr>
          </a:p>
          <a:p>
            <a:endParaRPr lang="en-US">
              <a:solidFill>
                <a:srgbClr val="414244"/>
              </a:solidFill>
              <a:latin typeface="CiscoSansTT ExtraLight"/>
              <a:cs typeface="CiscoSansTT ExtraLight"/>
            </a:endParaRPr>
          </a:p>
        </p:txBody>
      </p:sp>
      <p:pic>
        <p:nvPicPr>
          <p:cNvPr id="4" name="Imagen 3" descr="Interfaz de usuario gráfica, Texto, Aplicación, Chat o mensaje de texto&#10;&#10;El contenido generado por IA puede ser incorrecto.">
            <a:extLst>
              <a:ext uri="{FF2B5EF4-FFF2-40B4-BE49-F238E27FC236}">
                <a16:creationId xmlns:a16="http://schemas.microsoft.com/office/drawing/2014/main" id="{0ECBA2A2-1AC5-716E-13DF-D86B3BBFC667}"/>
              </a:ext>
            </a:extLst>
          </p:cNvPr>
          <p:cNvPicPr>
            <a:picLocks noChangeAspect="1"/>
          </p:cNvPicPr>
          <p:nvPr/>
        </p:nvPicPr>
        <p:blipFill>
          <a:blip r:embed="rId2"/>
          <a:stretch>
            <a:fillRect/>
          </a:stretch>
        </p:blipFill>
        <p:spPr>
          <a:xfrm>
            <a:off x="3610204" y="2537031"/>
            <a:ext cx="4962840" cy="2085975"/>
          </a:xfrm>
          <a:prstGeom prst="rect">
            <a:avLst/>
          </a:prstGeom>
        </p:spPr>
      </p:pic>
    </p:spTree>
    <p:extLst>
      <p:ext uri="{BB962C8B-B14F-4D97-AF65-F5344CB8AC3E}">
        <p14:creationId xmlns:p14="http://schemas.microsoft.com/office/powerpoint/2010/main" val="339012735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7D89BA-8730-030D-E913-9C66C38EACE4}"/>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7C6D1AA4-92FE-D40A-9733-A207BE73E103}"/>
              </a:ext>
            </a:extLst>
          </p:cNvPr>
          <p:cNvSpPr>
            <a:spLocks noGrp="1"/>
          </p:cNvSpPr>
          <p:nvPr>
            <p:ph type="body" sz="quarter" idx="13"/>
          </p:nvPr>
        </p:nvSpPr>
        <p:spPr/>
        <p:txBody>
          <a:bodyPr vert="horz" lIns="0" tIns="0" rIns="0" bIns="0" rtlCol="0" anchor="t">
            <a:noAutofit/>
          </a:bodyPr>
          <a:lstStyle/>
          <a:p>
            <a:r>
              <a:rPr lang="en-US" dirty="0">
                <a:latin typeface="CiscoSansTT Light"/>
                <a:ea typeface="ＭＳ Ｐゴシック"/>
                <a:cs typeface="CiscoSansTT Light"/>
              </a:rPr>
              <a:t>Guided Installation of </a:t>
            </a:r>
            <a:r>
              <a:rPr lang="en-US" dirty="0" err="1">
                <a:latin typeface="CiscoSansTT Light"/>
                <a:ea typeface="ＭＳ Ｐゴシック"/>
                <a:cs typeface="CiscoSansTT Light"/>
              </a:rPr>
              <a:t>Jupyter</a:t>
            </a:r>
            <a:r>
              <a:rPr lang="en-US" dirty="0">
                <a:latin typeface="CiscoSansTT Light"/>
                <a:ea typeface="ＭＳ Ｐゴシック"/>
                <a:cs typeface="CiscoSansTT Light"/>
              </a:rPr>
              <a:t> and our</a:t>
            </a:r>
            <a:endParaRPr lang="en-US"/>
          </a:p>
          <a:p>
            <a:r>
              <a:rPr lang="en-US" dirty="0">
                <a:latin typeface="CiscoSansTT Light"/>
                <a:ea typeface="ＭＳ Ｐゴシック"/>
                <a:cs typeface="CiscoSansTT Light"/>
              </a:rPr>
              <a:t>Coding Agent</a:t>
            </a:r>
            <a:endParaRPr lang="en-US" dirty="0"/>
          </a:p>
          <a:p>
            <a:endParaRPr lang="en-US"/>
          </a:p>
        </p:txBody>
      </p:sp>
      <p:grpSp>
        <p:nvGrpSpPr>
          <p:cNvPr id="4" name="Group 3">
            <a:extLst>
              <a:ext uri="{FF2B5EF4-FFF2-40B4-BE49-F238E27FC236}">
                <a16:creationId xmlns:a16="http://schemas.microsoft.com/office/drawing/2014/main" id="{A05F7783-5E0E-B44B-499F-CBF0F4D41C31}"/>
              </a:ext>
            </a:extLst>
          </p:cNvPr>
          <p:cNvGrpSpPr/>
          <p:nvPr/>
        </p:nvGrpSpPr>
        <p:grpSpPr>
          <a:xfrm>
            <a:off x="7085756" y="4201925"/>
            <a:ext cx="1160280" cy="1489680"/>
            <a:chOff x="7096773" y="4102773"/>
            <a:chExt cx="1160280" cy="1489680"/>
          </a:xfrm>
        </p:grpSpPr>
        <p:grpSp>
          <p:nvGrpSpPr>
            <p:cNvPr id="5" name="Group 4">
              <a:extLst>
                <a:ext uri="{FF2B5EF4-FFF2-40B4-BE49-F238E27FC236}">
                  <a16:creationId xmlns:a16="http://schemas.microsoft.com/office/drawing/2014/main" id="{059B287C-5D56-0BBA-2631-627B51CD2FA9}"/>
                </a:ext>
              </a:extLst>
            </p:cNvPr>
            <p:cNvGrpSpPr/>
            <p:nvPr/>
          </p:nvGrpSpPr>
          <p:grpSpPr>
            <a:xfrm>
              <a:off x="7253013" y="4556733"/>
              <a:ext cx="598680" cy="1035720"/>
              <a:chOff x="7253013" y="4556733"/>
              <a:chExt cx="598680" cy="1035720"/>
            </a:xfrm>
          </p:grpSpPr>
          <mc:AlternateContent xmlns:mc="http://schemas.openxmlformats.org/markup-compatibility/2006" xmlns:p14="http://schemas.microsoft.com/office/powerpoint/2010/main">
            <mc:Choice Requires="p14">
              <p:contentPart p14:bwMode="auto" r:id="rId2">
                <p14:nvContentPartPr>
                  <p14:cNvPr id="12" name="Ink 11">
                    <a:extLst>
                      <a:ext uri="{FF2B5EF4-FFF2-40B4-BE49-F238E27FC236}">
                        <a16:creationId xmlns:a16="http://schemas.microsoft.com/office/drawing/2014/main" id="{451B5421-EBE6-D960-979C-9A6DEE9DAB66}"/>
                      </a:ext>
                    </a:extLst>
                  </p14:cNvPr>
                  <p14:cNvContentPartPr/>
                  <p14:nvPr/>
                </p14:nvContentPartPr>
                <p14:xfrm>
                  <a:off x="7322853" y="4556733"/>
                  <a:ext cx="221040" cy="237600"/>
                </p14:xfrm>
              </p:contentPart>
            </mc:Choice>
            <mc:Fallback xmlns="">
              <p:pic>
                <p:nvPicPr>
                  <p:cNvPr id="12" name="Ink 11">
                    <a:extLst>
                      <a:ext uri="{FF2B5EF4-FFF2-40B4-BE49-F238E27FC236}">
                        <a16:creationId xmlns:a16="http://schemas.microsoft.com/office/drawing/2014/main" id="{451B5421-EBE6-D960-979C-9A6DEE9DAB66}"/>
                      </a:ext>
                    </a:extLst>
                  </p:cNvPr>
                  <p:cNvPicPr/>
                  <p:nvPr/>
                </p:nvPicPr>
                <p:blipFill>
                  <a:blip r:embed="rId3"/>
                  <a:stretch>
                    <a:fillRect/>
                  </a:stretch>
                </p:blipFill>
                <p:spPr>
                  <a:xfrm>
                    <a:off x="7312053" y="4545933"/>
                    <a:ext cx="242280" cy="2588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3" name="Ink 12">
                    <a:extLst>
                      <a:ext uri="{FF2B5EF4-FFF2-40B4-BE49-F238E27FC236}">
                        <a16:creationId xmlns:a16="http://schemas.microsoft.com/office/drawing/2014/main" id="{E9DFC5B1-7AEC-1DB2-C0A5-07482EBEDF9C}"/>
                      </a:ext>
                    </a:extLst>
                  </p14:cNvPr>
                  <p14:cNvContentPartPr/>
                  <p14:nvPr/>
                </p14:nvContentPartPr>
                <p14:xfrm>
                  <a:off x="7538133" y="4578333"/>
                  <a:ext cx="221760" cy="204480"/>
                </p14:xfrm>
              </p:contentPart>
            </mc:Choice>
            <mc:Fallback xmlns="">
              <p:pic>
                <p:nvPicPr>
                  <p:cNvPr id="13" name="Ink 12">
                    <a:extLst>
                      <a:ext uri="{FF2B5EF4-FFF2-40B4-BE49-F238E27FC236}">
                        <a16:creationId xmlns:a16="http://schemas.microsoft.com/office/drawing/2014/main" id="{E9DFC5B1-7AEC-1DB2-C0A5-07482EBEDF9C}"/>
                      </a:ext>
                    </a:extLst>
                  </p:cNvPr>
                  <p:cNvPicPr/>
                  <p:nvPr/>
                </p:nvPicPr>
                <p:blipFill>
                  <a:blip r:embed="rId5"/>
                  <a:stretch>
                    <a:fillRect/>
                  </a:stretch>
                </p:blipFill>
                <p:spPr>
                  <a:xfrm>
                    <a:off x="7527333" y="4567533"/>
                    <a:ext cx="24300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4" name="Ink 13">
                    <a:extLst>
                      <a:ext uri="{FF2B5EF4-FFF2-40B4-BE49-F238E27FC236}">
                        <a16:creationId xmlns:a16="http://schemas.microsoft.com/office/drawing/2014/main" id="{A2749DB7-F4FA-223C-A41D-8012FA768FC9}"/>
                      </a:ext>
                    </a:extLst>
                  </p14:cNvPr>
                  <p14:cNvContentPartPr/>
                  <p14:nvPr/>
                </p14:nvContentPartPr>
                <p14:xfrm>
                  <a:off x="7455693" y="4662933"/>
                  <a:ext cx="56160" cy="56880"/>
                </p14:xfrm>
              </p:contentPart>
            </mc:Choice>
            <mc:Fallback xmlns="">
              <p:pic>
                <p:nvPicPr>
                  <p:cNvPr id="14" name="Ink 13">
                    <a:extLst>
                      <a:ext uri="{FF2B5EF4-FFF2-40B4-BE49-F238E27FC236}">
                        <a16:creationId xmlns:a16="http://schemas.microsoft.com/office/drawing/2014/main" id="{A2749DB7-F4FA-223C-A41D-8012FA768FC9}"/>
                      </a:ext>
                    </a:extLst>
                  </p:cNvPr>
                  <p:cNvPicPr/>
                  <p:nvPr/>
                </p:nvPicPr>
                <p:blipFill>
                  <a:blip r:embed="rId7"/>
                  <a:stretch>
                    <a:fillRect/>
                  </a:stretch>
                </p:blipFill>
                <p:spPr>
                  <a:xfrm>
                    <a:off x="7444962" y="4652064"/>
                    <a:ext cx="77265" cy="78255"/>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5" name="Ink 14">
                    <a:extLst>
                      <a:ext uri="{FF2B5EF4-FFF2-40B4-BE49-F238E27FC236}">
                        <a16:creationId xmlns:a16="http://schemas.microsoft.com/office/drawing/2014/main" id="{EA0D87D1-492E-9F37-07EF-BCD91AC6DDE1}"/>
                      </a:ext>
                    </a:extLst>
                  </p14:cNvPr>
                  <p14:cNvContentPartPr/>
                  <p14:nvPr/>
                </p14:nvContentPartPr>
                <p14:xfrm>
                  <a:off x="7575573" y="4661133"/>
                  <a:ext cx="59760" cy="82080"/>
                </p14:xfrm>
              </p:contentPart>
            </mc:Choice>
            <mc:Fallback xmlns="">
              <p:pic>
                <p:nvPicPr>
                  <p:cNvPr id="15" name="Ink 14">
                    <a:extLst>
                      <a:ext uri="{FF2B5EF4-FFF2-40B4-BE49-F238E27FC236}">
                        <a16:creationId xmlns:a16="http://schemas.microsoft.com/office/drawing/2014/main" id="{EA0D87D1-492E-9F37-07EF-BCD91AC6DDE1}"/>
                      </a:ext>
                    </a:extLst>
                  </p:cNvPr>
                  <p:cNvPicPr/>
                  <p:nvPr/>
                </p:nvPicPr>
                <p:blipFill>
                  <a:blip r:embed="rId9"/>
                  <a:stretch>
                    <a:fillRect/>
                  </a:stretch>
                </p:blipFill>
                <p:spPr>
                  <a:xfrm>
                    <a:off x="7564773" y="4650333"/>
                    <a:ext cx="81000" cy="1033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6" name="Ink 15">
                    <a:extLst>
                      <a:ext uri="{FF2B5EF4-FFF2-40B4-BE49-F238E27FC236}">
                        <a16:creationId xmlns:a16="http://schemas.microsoft.com/office/drawing/2014/main" id="{99D4A902-5115-ADAD-ECF0-22588164D811}"/>
                      </a:ext>
                    </a:extLst>
                  </p14:cNvPr>
                  <p14:cNvContentPartPr/>
                  <p14:nvPr/>
                </p14:nvContentPartPr>
                <p14:xfrm>
                  <a:off x="7274253" y="4748253"/>
                  <a:ext cx="527400" cy="383760"/>
                </p14:xfrm>
              </p:contentPart>
            </mc:Choice>
            <mc:Fallback xmlns="">
              <p:pic>
                <p:nvPicPr>
                  <p:cNvPr id="16" name="Ink 15">
                    <a:extLst>
                      <a:ext uri="{FF2B5EF4-FFF2-40B4-BE49-F238E27FC236}">
                        <a16:creationId xmlns:a16="http://schemas.microsoft.com/office/drawing/2014/main" id="{99D4A902-5115-ADAD-ECF0-22588164D811}"/>
                      </a:ext>
                    </a:extLst>
                  </p:cNvPr>
                  <p:cNvPicPr/>
                  <p:nvPr/>
                </p:nvPicPr>
                <p:blipFill>
                  <a:blip r:embed="rId11"/>
                  <a:stretch>
                    <a:fillRect/>
                  </a:stretch>
                </p:blipFill>
                <p:spPr>
                  <a:xfrm>
                    <a:off x="7263460" y="4737453"/>
                    <a:ext cx="548626" cy="405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7" name="Ink 16">
                    <a:extLst>
                      <a:ext uri="{FF2B5EF4-FFF2-40B4-BE49-F238E27FC236}">
                        <a16:creationId xmlns:a16="http://schemas.microsoft.com/office/drawing/2014/main" id="{5C15D7B7-281B-E649-33E1-AB9A18E3F633}"/>
                      </a:ext>
                    </a:extLst>
                  </p14:cNvPr>
                  <p14:cNvContentPartPr/>
                  <p14:nvPr/>
                </p14:nvContentPartPr>
                <p14:xfrm>
                  <a:off x="7435173" y="4981173"/>
                  <a:ext cx="218160" cy="125640"/>
                </p14:xfrm>
              </p:contentPart>
            </mc:Choice>
            <mc:Fallback xmlns="">
              <p:pic>
                <p:nvPicPr>
                  <p:cNvPr id="17" name="Ink 16">
                    <a:extLst>
                      <a:ext uri="{FF2B5EF4-FFF2-40B4-BE49-F238E27FC236}">
                        <a16:creationId xmlns:a16="http://schemas.microsoft.com/office/drawing/2014/main" id="{5C15D7B7-281B-E649-33E1-AB9A18E3F633}"/>
                      </a:ext>
                    </a:extLst>
                  </p:cNvPr>
                  <p:cNvPicPr/>
                  <p:nvPr/>
                </p:nvPicPr>
                <p:blipFill>
                  <a:blip r:embed="rId13"/>
                  <a:stretch>
                    <a:fillRect/>
                  </a:stretch>
                </p:blipFill>
                <p:spPr>
                  <a:xfrm>
                    <a:off x="7424355" y="4970373"/>
                    <a:ext cx="239435" cy="1468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8" name="Ink 17">
                    <a:extLst>
                      <a:ext uri="{FF2B5EF4-FFF2-40B4-BE49-F238E27FC236}">
                        <a16:creationId xmlns:a16="http://schemas.microsoft.com/office/drawing/2014/main" id="{66F6645D-E19E-8093-F5DC-2FD008F23551}"/>
                      </a:ext>
                    </a:extLst>
                  </p14:cNvPr>
                  <p14:cNvContentPartPr/>
                  <p14:nvPr/>
                </p14:nvContentPartPr>
                <p14:xfrm>
                  <a:off x="7253013" y="5116533"/>
                  <a:ext cx="158760" cy="420120"/>
                </p14:xfrm>
              </p:contentPart>
            </mc:Choice>
            <mc:Fallback xmlns="">
              <p:pic>
                <p:nvPicPr>
                  <p:cNvPr id="18" name="Ink 17">
                    <a:extLst>
                      <a:ext uri="{FF2B5EF4-FFF2-40B4-BE49-F238E27FC236}">
                        <a16:creationId xmlns:a16="http://schemas.microsoft.com/office/drawing/2014/main" id="{66F6645D-E19E-8093-F5DC-2FD008F23551}"/>
                      </a:ext>
                    </a:extLst>
                  </p:cNvPr>
                  <p:cNvPicPr/>
                  <p:nvPr/>
                </p:nvPicPr>
                <p:blipFill>
                  <a:blip r:embed="rId15"/>
                  <a:stretch>
                    <a:fillRect/>
                  </a:stretch>
                </p:blipFill>
                <p:spPr>
                  <a:xfrm>
                    <a:off x="7242213" y="5105733"/>
                    <a:ext cx="180000" cy="4413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9" name="Ink 18">
                    <a:extLst>
                      <a:ext uri="{FF2B5EF4-FFF2-40B4-BE49-F238E27FC236}">
                        <a16:creationId xmlns:a16="http://schemas.microsoft.com/office/drawing/2014/main" id="{9487BCA6-A9DA-E5C4-1A66-E755F6D8F61B}"/>
                      </a:ext>
                    </a:extLst>
                  </p14:cNvPr>
                  <p14:cNvContentPartPr/>
                  <p14:nvPr/>
                </p14:nvContentPartPr>
                <p14:xfrm>
                  <a:off x="7716333" y="5123013"/>
                  <a:ext cx="135360" cy="404280"/>
                </p14:xfrm>
              </p:contentPart>
            </mc:Choice>
            <mc:Fallback xmlns="">
              <p:pic>
                <p:nvPicPr>
                  <p:cNvPr id="19" name="Ink 18">
                    <a:extLst>
                      <a:ext uri="{FF2B5EF4-FFF2-40B4-BE49-F238E27FC236}">
                        <a16:creationId xmlns:a16="http://schemas.microsoft.com/office/drawing/2014/main" id="{9487BCA6-A9DA-E5C4-1A66-E755F6D8F61B}"/>
                      </a:ext>
                    </a:extLst>
                  </p:cNvPr>
                  <p:cNvPicPr/>
                  <p:nvPr/>
                </p:nvPicPr>
                <p:blipFill>
                  <a:blip r:embed="rId17"/>
                  <a:stretch>
                    <a:fillRect/>
                  </a:stretch>
                </p:blipFill>
                <p:spPr>
                  <a:xfrm>
                    <a:off x="7705533" y="5112213"/>
                    <a:ext cx="156600" cy="4255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0" name="Ink 19">
                    <a:extLst>
                      <a:ext uri="{FF2B5EF4-FFF2-40B4-BE49-F238E27FC236}">
                        <a16:creationId xmlns:a16="http://schemas.microsoft.com/office/drawing/2014/main" id="{B8C067C9-8387-D3A1-500B-4536377D19BA}"/>
                      </a:ext>
                    </a:extLst>
                  </p14:cNvPr>
                  <p14:cNvContentPartPr/>
                  <p14:nvPr/>
                </p14:nvContentPartPr>
                <p14:xfrm>
                  <a:off x="7409613" y="5402013"/>
                  <a:ext cx="137880" cy="190440"/>
                </p14:xfrm>
              </p:contentPart>
            </mc:Choice>
            <mc:Fallback xmlns="">
              <p:pic>
                <p:nvPicPr>
                  <p:cNvPr id="20" name="Ink 19">
                    <a:extLst>
                      <a:ext uri="{FF2B5EF4-FFF2-40B4-BE49-F238E27FC236}">
                        <a16:creationId xmlns:a16="http://schemas.microsoft.com/office/drawing/2014/main" id="{B8C067C9-8387-D3A1-500B-4536377D19BA}"/>
                      </a:ext>
                    </a:extLst>
                  </p:cNvPr>
                  <p:cNvPicPr/>
                  <p:nvPr/>
                </p:nvPicPr>
                <p:blipFill>
                  <a:blip r:embed="rId19"/>
                  <a:stretch>
                    <a:fillRect/>
                  </a:stretch>
                </p:blipFill>
                <p:spPr>
                  <a:xfrm>
                    <a:off x="7398813" y="5391213"/>
                    <a:ext cx="159120" cy="2116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0">
              <p14:nvContentPartPr>
                <p14:cNvPr id="6" name="Ink 5">
                  <a:extLst>
                    <a:ext uri="{FF2B5EF4-FFF2-40B4-BE49-F238E27FC236}">
                      <a16:creationId xmlns:a16="http://schemas.microsoft.com/office/drawing/2014/main" id="{1638AFC7-D91A-521B-55E3-AF23CA2FB751}"/>
                    </a:ext>
                  </a:extLst>
                </p14:cNvPr>
                <p14:cNvContentPartPr/>
                <p14:nvPr/>
              </p14:nvContentPartPr>
              <p14:xfrm>
                <a:off x="7609413" y="5403813"/>
                <a:ext cx="135360" cy="157320"/>
              </p14:xfrm>
            </p:contentPart>
          </mc:Choice>
          <mc:Fallback xmlns="">
            <p:pic>
              <p:nvPicPr>
                <p:cNvPr id="6" name="Ink 5">
                  <a:extLst>
                    <a:ext uri="{FF2B5EF4-FFF2-40B4-BE49-F238E27FC236}">
                      <a16:creationId xmlns:a16="http://schemas.microsoft.com/office/drawing/2014/main" id="{1638AFC7-D91A-521B-55E3-AF23CA2FB751}"/>
                    </a:ext>
                  </a:extLst>
                </p:cNvPr>
                <p:cNvPicPr/>
                <p:nvPr/>
              </p:nvPicPr>
              <p:blipFill>
                <a:blip r:embed="rId21"/>
                <a:stretch>
                  <a:fillRect/>
                </a:stretch>
              </p:blipFill>
              <p:spPr>
                <a:xfrm>
                  <a:off x="7598613" y="5393013"/>
                  <a:ext cx="156600" cy="1785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7" name="Ink 6">
                  <a:extLst>
                    <a:ext uri="{FF2B5EF4-FFF2-40B4-BE49-F238E27FC236}">
                      <a16:creationId xmlns:a16="http://schemas.microsoft.com/office/drawing/2014/main" id="{DCA4EC3F-17D8-33BD-678D-E56C552D2084}"/>
                    </a:ext>
                  </a:extLst>
                </p14:cNvPr>
                <p14:cNvContentPartPr/>
                <p14:nvPr/>
              </p14:nvContentPartPr>
              <p14:xfrm>
                <a:off x="7880853" y="5256573"/>
                <a:ext cx="130320" cy="100080"/>
              </p14:xfrm>
            </p:contentPart>
          </mc:Choice>
          <mc:Fallback xmlns="">
            <p:pic>
              <p:nvPicPr>
                <p:cNvPr id="7" name="Ink 6">
                  <a:extLst>
                    <a:ext uri="{FF2B5EF4-FFF2-40B4-BE49-F238E27FC236}">
                      <a16:creationId xmlns:a16="http://schemas.microsoft.com/office/drawing/2014/main" id="{DCA4EC3F-17D8-33BD-678D-E56C552D2084}"/>
                    </a:ext>
                  </a:extLst>
                </p:cNvPr>
                <p:cNvPicPr/>
                <p:nvPr/>
              </p:nvPicPr>
              <p:blipFill>
                <a:blip r:embed="rId23"/>
                <a:stretch>
                  <a:fillRect/>
                </a:stretch>
              </p:blipFill>
              <p:spPr>
                <a:xfrm>
                  <a:off x="7870053" y="5245773"/>
                  <a:ext cx="151560" cy="1213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8" name="Ink 7">
                  <a:extLst>
                    <a:ext uri="{FF2B5EF4-FFF2-40B4-BE49-F238E27FC236}">
                      <a16:creationId xmlns:a16="http://schemas.microsoft.com/office/drawing/2014/main" id="{8624DEB6-2FF3-EE59-05B9-E18307B6C605}"/>
                    </a:ext>
                  </a:extLst>
                </p14:cNvPr>
                <p14:cNvContentPartPr/>
                <p14:nvPr/>
              </p14:nvContentPartPr>
              <p14:xfrm>
                <a:off x="7096773" y="5276373"/>
                <a:ext cx="137520" cy="138240"/>
              </p14:xfrm>
            </p:contentPart>
          </mc:Choice>
          <mc:Fallback xmlns="">
            <p:pic>
              <p:nvPicPr>
                <p:cNvPr id="8" name="Ink 7">
                  <a:extLst>
                    <a:ext uri="{FF2B5EF4-FFF2-40B4-BE49-F238E27FC236}">
                      <a16:creationId xmlns:a16="http://schemas.microsoft.com/office/drawing/2014/main" id="{8624DEB6-2FF3-EE59-05B9-E18307B6C605}"/>
                    </a:ext>
                  </a:extLst>
                </p:cNvPr>
                <p:cNvPicPr/>
                <p:nvPr/>
              </p:nvPicPr>
              <p:blipFill>
                <a:blip r:embed="rId25"/>
                <a:stretch>
                  <a:fillRect/>
                </a:stretch>
              </p:blipFill>
              <p:spPr>
                <a:xfrm>
                  <a:off x="7086001" y="5265573"/>
                  <a:ext cx="158705" cy="1594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9" name="Ink 8">
                  <a:extLst>
                    <a:ext uri="{FF2B5EF4-FFF2-40B4-BE49-F238E27FC236}">
                      <a16:creationId xmlns:a16="http://schemas.microsoft.com/office/drawing/2014/main" id="{C7BC3236-CBBF-6F04-75A7-E194E84FB8E6}"/>
                    </a:ext>
                  </a:extLst>
                </p14:cNvPr>
                <p14:cNvContentPartPr/>
                <p14:nvPr/>
              </p14:nvContentPartPr>
              <p14:xfrm>
                <a:off x="7924053" y="5352693"/>
                <a:ext cx="84600" cy="216000"/>
              </p14:xfrm>
            </p:contentPart>
          </mc:Choice>
          <mc:Fallback xmlns="">
            <p:pic>
              <p:nvPicPr>
                <p:cNvPr id="9" name="Ink 8">
                  <a:extLst>
                    <a:ext uri="{FF2B5EF4-FFF2-40B4-BE49-F238E27FC236}">
                      <a16:creationId xmlns:a16="http://schemas.microsoft.com/office/drawing/2014/main" id="{C7BC3236-CBBF-6F04-75A7-E194E84FB8E6}"/>
                    </a:ext>
                  </a:extLst>
                </p:cNvPr>
                <p:cNvPicPr/>
                <p:nvPr/>
              </p:nvPicPr>
              <p:blipFill>
                <a:blip r:embed="rId27"/>
                <a:stretch>
                  <a:fillRect/>
                </a:stretch>
              </p:blipFill>
              <p:spPr>
                <a:xfrm>
                  <a:off x="7913253" y="5341911"/>
                  <a:ext cx="105840" cy="237205"/>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0" name="Ink 9">
                  <a:extLst>
                    <a:ext uri="{FF2B5EF4-FFF2-40B4-BE49-F238E27FC236}">
                      <a16:creationId xmlns:a16="http://schemas.microsoft.com/office/drawing/2014/main" id="{ED7A5E6E-39EF-75B8-AFCF-60C6478039DF}"/>
                    </a:ext>
                  </a:extLst>
                </p14:cNvPr>
                <p14:cNvContentPartPr/>
                <p14:nvPr/>
              </p14:nvContentPartPr>
              <p14:xfrm>
                <a:off x="7935933" y="4427853"/>
                <a:ext cx="191160" cy="829080"/>
              </p14:xfrm>
            </p:contentPart>
          </mc:Choice>
          <mc:Fallback xmlns="">
            <p:pic>
              <p:nvPicPr>
                <p:cNvPr id="10" name="Ink 9">
                  <a:extLst>
                    <a:ext uri="{FF2B5EF4-FFF2-40B4-BE49-F238E27FC236}">
                      <a16:creationId xmlns:a16="http://schemas.microsoft.com/office/drawing/2014/main" id="{ED7A5E6E-39EF-75B8-AFCF-60C6478039DF}"/>
                    </a:ext>
                  </a:extLst>
                </p:cNvPr>
                <p:cNvPicPr/>
                <p:nvPr/>
              </p:nvPicPr>
              <p:blipFill>
                <a:blip r:embed="rId29"/>
                <a:stretch>
                  <a:fillRect/>
                </a:stretch>
              </p:blipFill>
              <p:spPr>
                <a:xfrm>
                  <a:off x="7925113" y="4417053"/>
                  <a:ext cx="212440" cy="8503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1" name="Ink 10">
                  <a:extLst>
                    <a:ext uri="{FF2B5EF4-FFF2-40B4-BE49-F238E27FC236}">
                      <a16:creationId xmlns:a16="http://schemas.microsoft.com/office/drawing/2014/main" id="{030E47E5-97C0-CE4D-E28B-92C9C152AB20}"/>
                    </a:ext>
                  </a:extLst>
                </p14:cNvPr>
                <p14:cNvContentPartPr/>
                <p14:nvPr/>
              </p14:nvContentPartPr>
              <p14:xfrm>
                <a:off x="7902093" y="4102773"/>
                <a:ext cx="354960" cy="313200"/>
              </p14:xfrm>
            </p:contentPart>
          </mc:Choice>
          <mc:Fallback xmlns="">
            <p:pic>
              <p:nvPicPr>
                <p:cNvPr id="11" name="Ink 10">
                  <a:extLst>
                    <a:ext uri="{FF2B5EF4-FFF2-40B4-BE49-F238E27FC236}">
                      <a16:creationId xmlns:a16="http://schemas.microsoft.com/office/drawing/2014/main" id="{030E47E5-97C0-CE4D-E28B-92C9C152AB20}"/>
                    </a:ext>
                  </a:extLst>
                </p:cNvPr>
                <p:cNvPicPr/>
                <p:nvPr/>
              </p:nvPicPr>
              <p:blipFill>
                <a:blip r:embed="rId31"/>
                <a:stretch>
                  <a:fillRect/>
                </a:stretch>
              </p:blipFill>
              <p:spPr>
                <a:xfrm>
                  <a:off x="7891293" y="4091973"/>
                  <a:ext cx="376200" cy="334440"/>
                </a:xfrm>
                <a:prstGeom prst="rect">
                  <a:avLst/>
                </a:prstGeom>
              </p:spPr>
            </p:pic>
          </mc:Fallback>
        </mc:AlternateContent>
      </p:grpSp>
    </p:spTree>
    <p:extLst>
      <p:ext uri="{BB962C8B-B14F-4D97-AF65-F5344CB8AC3E}">
        <p14:creationId xmlns:p14="http://schemas.microsoft.com/office/powerpoint/2010/main" val="98083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2000" fill="hold"/>
                                        <p:tgtEl>
                                          <p:spTgt spid="4"/>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F1E4CF-3504-4C07-080E-1B598FD52CCC}"/>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F1C1FEA6-2EEC-934B-FD6B-3A10DFB19F49}"/>
              </a:ext>
            </a:extLst>
          </p:cNvPr>
          <p:cNvSpPr>
            <a:spLocks noGrp="1"/>
          </p:cNvSpPr>
          <p:nvPr>
            <p:ph type="body" sz="quarter" idx="13"/>
          </p:nvPr>
        </p:nvSpPr>
        <p:spPr>
          <a:xfrm>
            <a:off x="1350321" y="3652167"/>
            <a:ext cx="9488181" cy="669674"/>
          </a:xfrm>
        </p:spPr>
        <p:txBody>
          <a:bodyPr vert="horz" lIns="0" tIns="0" rIns="0" bIns="0" rtlCol="0" anchor="t">
            <a:noAutofit/>
          </a:bodyPr>
          <a:lstStyle/>
          <a:p>
            <a:r>
              <a:rPr lang="en-US" dirty="0">
                <a:latin typeface="CiscoSansTT Light"/>
                <a:ea typeface="ＭＳ Ｐゴシック"/>
                <a:cs typeface="CiscoSansTT Light"/>
              </a:rPr>
              <a:t>Guided Installation of </a:t>
            </a:r>
            <a:r>
              <a:rPr lang="en-US" dirty="0" err="1">
                <a:latin typeface="CiscoSansTT Light"/>
                <a:ea typeface="ＭＳ Ｐゴシック"/>
                <a:cs typeface="CiscoSansTT Light"/>
              </a:rPr>
              <a:t>Jupyter</a:t>
            </a:r>
            <a:r>
              <a:rPr lang="en-US" dirty="0">
                <a:latin typeface="CiscoSansTT Light"/>
                <a:ea typeface="ＭＳ Ｐゴシック"/>
                <a:cs typeface="CiscoSansTT Light"/>
              </a:rPr>
              <a:t> and </a:t>
            </a:r>
            <a:r>
              <a:rPr lang="en-US" dirty="0">
                <a:solidFill>
                  <a:srgbClr val="FFFFFF"/>
                </a:solidFill>
                <a:latin typeface="CiscoSansTT Light"/>
                <a:ea typeface="ＭＳ Ｐゴシック"/>
                <a:cs typeface="CiscoSansTT Light"/>
              </a:rPr>
              <a:t>our</a:t>
            </a:r>
            <a:endParaRPr lang="en-US" dirty="0">
              <a:solidFill>
                <a:srgbClr val="414244"/>
              </a:solidFill>
              <a:latin typeface="CiscoSansTT Light"/>
              <a:ea typeface="ＭＳ Ｐゴシック"/>
              <a:cs typeface="CiscoSansTT Light"/>
            </a:endParaRPr>
          </a:p>
          <a:p>
            <a:r>
              <a:rPr lang="en-US" dirty="0">
                <a:latin typeface="CiscoSansTT Light"/>
                <a:ea typeface="ＭＳ Ｐゴシック"/>
                <a:cs typeface="CiscoSansTT Light"/>
              </a:rPr>
              <a:t>Coding</a:t>
            </a:r>
            <a:r>
              <a:rPr lang="en-US" dirty="0">
                <a:solidFill>
                  <a:srgbClr val="FFFFFF"/>
                </a:solidFill>
                <a:latin typeface="CiscoSansTT Light"/>
                <a:ea typeface="ＭＳ Ｐゴシック"/>
                <a:cs typeface="CiscoSansTT Light"/>
              </a:rPr>
              <a:t> Agent</a:t>
            </a:r>
            <a:endParaRPr lang="en-US" dirty="0"/>
          </a:p>
        </p:txBody>
      </p:sp>
      <p:sp>
        <p:nvSpPr>
          <p:cNvPr id="3" name="Text Placeholder 2">
            <a:extLst>
              <a:ext uri="{FF2B5EF4-FFF2-40B4-BE49-F238E27FC236}">
                <a16:creationId xmlns:a16="http://schemas.microsoft.com/office/drawing/2014/main" id="{42277412-96B9-7036-CD8E-D7A44FCD7455}"/>
              </a:ext>
            </a:extLst>
          </p:cNvPr>
          <p:cNvSpPr>
            <a:spLocks noGrp="1"/>
          </p:cNvSpPr>
          <p:nvPr>
            <p:ph type="body" sz="quarter" idx="14"/>
          </p:nvPr>
        </p:nvSpPr>
        <p:spPr>
          <a:xfrm>
            <a:off x="1400593" y="2865980"/>
            <a:ext cx="9488181" cy="669674"/>
          </a:xfrm>
        </p:spPr>
        <p:txBody>
          <a:bodyPr vert="horz" lIns="0" tIns="0" rIns="0" bIns="0" rtlCol="0" anchor="t">
            <a:noAutofit/>
          </a:bodyPr>
          <a:lstStyle/>
          <a:p>
            <a:r>
              <a:rPr lang="en-US">
                <a:latin typeface="CiscoSansTT Light"/>
                <a:ea typeface="ＭＳ Ｐゴシック"/>
                <a:cs typeface="CiscoSansTT Light"/>
              </a:rPr>
              <a:t>Apply AI: RAG</a:t>
            </a:r>
          </a:p>
        </p:txBody>
      </p:sp>
    </p:spTree>
    <p:extLst>
      <p:ext uri="{BB962C8B-B14F-4D97-AF65-F5344CB8AC3E}">
        <p14:creationId xmlns:p14="http://schemas.microsoft.com/office/powerpoint/2010/main" val="196699944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A45B00-B2F3-4F27-CED3-3B660160E60E}"/>
            </a:ext>
          </a:extLst>
        </p:cNvPr>
        <p:cNvGrpSpPr/>
        <p:nvPr/>
      </p:nvGrpSpPr>
      <p:grpSpPr>
        <a:xfrm>
          <a:off x="0" y="0"/>
          <a:ext cx="0" cy="0"/>
          <a:chOff x="0" y="0"/>
          <a:chExt cx="0" cy="0"/>
        </a:xfrm>
      </p:grpSpPr>
      <p:pic>
        <p:nvPicPr>
          <p:cNvPr id="6" name="Imagen 5">
            <a:extLst>
              <a:ext uri="{FF2B5EF4-FFF2-40B4-BE49-F238E27FC236}">
                <a16:creationId xmlns:a16="http://schemas.microsoft.com/office/drawing/2014/main" id="{99411E2C-184D-6E50-81FF-9E685F943EFD}"/>
              </a:ext>
            </a:extLst>
          </p:cNvPr>
          <p:cNvPicPr>
            <a:picLocks noChangeAspect="1"/>
          </p:cNvPicPr>
          <p:nvPr/>
        </p:nvPicPr>
        <p:blipFill>
          <a:blip r:embed="rId2"/>
          <a:stretch>
            <a:fillRect/>
          </a:stretch>
        </p:blipFill>
        <p:spPr>
          <a:xfrm>
            <a:off x="5688602" y="1109501"/>
            <a:ext cx="4845679" cy="3476625"/>
          </a:xfrm>
          <a:prstGeom prst="rect">
            <a:avLst/>
          </a:prstGeom>
        </p:spPr>
      </p:pic>
      <p:sp>
        <p:nvSpPr>
          <p:cNvPr id="2" name="Título 1">
            <a:extLst>
              <a:ext uri="{FF2B5EF4-FFF2-40B4-BE49-F238E27FC236}">
                <a16:creationId xmlns:a16="http://schemas.microsoft.com/office/drawing/2014/main" id="{71FD0ACA-B4BF-EBFC-1EA4-C12813591E50}"/>
              </a:ext>
            </a:extLst>
          </p:cNvPr>
          <p:cNvSpPr>
            <a:spLocks noGrp="1"/>
          </p:cNvSpPr>
          <p:nvPr>
            <p:ph type="title"/>
          </p:nvPr>
        </p:nvSpPr>
        <p:spPr>
          <a:xfrm>
            <a:off x="325190" y="224622"/>
            <a:ext cx="10969943" cy="685800"/>
          </a:xfrm>
        </p:spPr>
        <p:txBody>
          <a:bodyPr/>
          <a:lstStyle/>
          <a:p>
            <a:r>
              <a:rPr lang="es-ES" sz="3550" dirty="0" err="1"/>
              <a:t>Installing</a:t>
            </a:r>
            <a:r>
              <a:rPr lang="es-ES" sz="3550" dirty="0"/>
              <a:t> </a:t>
            </a:r>
            <a:r>
              <a:rPr lang="es-ES" sz="3550" dirty="0" err="1"/>
              <a:t>Jupyter</a:t>
            </a:r>
            <a:r>
              <a:rPr lang="es-ES" sz="3550" dirty="0"/>
              <a:t> in Windows</a:t>
            </a:r>
            <a:endParaRPr lang="es-ES" dirty="0" err="1"/>
          </a:p>
        </p:txBody>
      </p:sp>
      <p:sp>
        <p:nvSpPr>
          <p:cNvPr id="9" name="TextBox 4">
            <a:extLst>
              <a:ext uri="{FF2B5EF4-FFF2-40B4-BE49-F238E27FC236}">
                <a16:creationId xmlns:a16="http://schemas.microsoft.com/office/drawing/2014/main" id="{D20FA9A0-41FE-BCBE-9AC8-3F4F125CE411}"/>
              </a:ext>
            </a:extLst>
          </p:cNvPr>
          <p:cNvSpPr txBox="1"/>
          <p:nvPr/>
        </p:nvSpPr>
        <p:spPr>
          <a:xfrm>
            <a:off x="329518" y="2274447"/>
            <a:ext cx="4048870" cy="2308324"/>
          </a:xfrm>
          <a:prstGeom prst="rect">
            <a:avLst/>
          </a:prstGeom>
          <a:noFill/>
        </p:spPr>
        <p:txBody>
          <a:bodyPr wrap="square" lIns="91440" tIns="45720" rIns="91440" bIns="45720" rtlCol="0" anchor="t">
            <a:spAutoFit/>
          </a:bodyPr>
          <a:lstStyle/>
          <a:p>
            <a:r>
              <a:rPr lang="en-US" dirty="0">
                <a:solidFill>
                  <a:srgbClr val="475569"/>
                </a:solidFill>
                <a:latin typeface="Arial"/>
                <a:ea typeface="ＭＳ Ｐゴシック"/>
                <a:cs typeface="Arial"/>
              </a:rPr>
              <a:t>1. Install Python y pip</a:t>
            </a:r>
            <a:endParaRPr lang="es-ES" dirty="0"/>
          </a:p>
          <a:p>
            <a:r>
              <a:rPr lang="en-US" dirty="0">
                <a:solidFill>
                  <a:srgbClr val="475569"/>
                </a:solidFill>
                <a:latin typeface="Arial"/>
                <a:ea typeface="ＭＳ Ｐゴシック"/>
                <a:cs typeface="Arial"/>
              </a:rPr>
              <a:t>2. Create a virtual </a:t>
            </a:r>
            <a:r>
              <a:rPr lang="en-US" dirty="0" err="1">
                <a:solidFill>
                  <a:srgbClr val="475569"/>
                </a:solidFill>
                <a:latin typeface="Arial"/>
                <a:ea typeface="ＭＳ Ｐゴシック"/>
                <a:cs typeface="Arial"/>
              </a:rPr>
              <a:t>enviroment</a:t>
            </a:r>
            <a:endParaRPr lang="en-US" dirty="0" err="1">
              <a:solidFill>
                <a:srgbClr val="475569"/>
              </a:solidFill>
              <a:cs typeface="Arial"/>
            </a:endParaRPr>
          </a:p>
          <a:p>
            <a:r>
              <a:rPr lang="en-US" dirty="0">
                <a:solidFill>
                  <a:srgbClr val="475569"/>
                </a:solidFill>
                <a:latin typeface="Arial"/>
                <a:ea typeface="ＭＳ Ｐゴシック"/>
                <a:cs typeface="Arial"/>
              </a:rPr>
              <a:t>3. Activate the virtual </a:t>
            </a:r>
            <a:r>
              <a:rPr lang="en-US" dirty="0" err="1">
                <a:solidFill>
                  <a:srgbClr val="475569"/>
                </a:solidFill>
                <a:latin typeface="Arial"/>
                <a:ea typeface="ＭＳ Ｐゴシック"/>
                <a:cs typeface="Arial"/>
              </a:rPr>
              <a:t>enviroment</a:t>
            </a:r>
            <a:endParaRPr lang="en-US" dirty="0" err="1">
              <a:solidFill>
                <a:srgbClr val="475569"/>
              </a:solidFill>
              <a:cs typeface="Arial"/>
            </a:endParaRPr>
          </a:p>
          <a:p>
            <a:r>
              <a:rPr lang="en-US" dirty="0">
                <a:solidFill>
                  <a:srgbClr val="475569"/>
                </a:solidFill>
                <a:latin typeface="Arial"/>
                <a:ea typeface="ＭＳ Ｐゴシック"/>
                <a:cs typeface="Arial"/>
              </a:rPr>
              <a:t>4. Install necessary packages</a:t>
            </a:r>
            <a:endParaRPr lang="en-US" dirty="0">
              <a:solidFill>
                <a:srgbClr val="475569"/>
              </a:solidFill>
              <a:ea typeface="ＭＳ Ｐゴシック"/>
              <a:cs typeface="Arial"/>
            </a:endParaRPr>
          </a:p>
          <a:p>
            <a:r>
              <a:rPr lang="en-US" dirty="0">
                <a:solidFill>
                  <a:srgbClr val="475569"/>
                </a:solidFill>
                <a:latin typeface="Arial"/>
                <a:ea typeface="ＭＳ Ｐゴシック"/>
                <a:cs typeface="Arial"/>
              </a:rPr>
              <a:t>5. Start!</a:t>
            </a:r>
            <a:endParaRPr lang="en-US" dirty="0">
              <a:solidFill>
                <a:srgbClr val="475569"/>
              </a:solidFill>
              <a:cs typeface="Arial"/>
            </a:endParaRPr>
          </a:p>
          <a:p>
            <a:br>
              <a:rPr lang="en-US" dirty="0">
                <a:solidFill>
                  <a:srgbClr val="475569"/>
                </a:solidFill>
                <a:latin typeface="CiscoSansTT ExtraLight"/>
                <a:cs typeface="Segoe UI"/>
              </a:rPr>
            </a:br>
            <a:endParaRPr lang="en-US">
              <a:solidFill>
                <a:srgbClr val="475569"/>
              </a:solidFill>
              <a:latin typeface="CiscoSansTT ExtraLight"/>
              <a:cs typeface="Segoe UI"/>
            </a:endParaRPr>
          </a:p>
          <a:p>
            <a:endParaRPr lang="en-US">
              <a:solidFill>
                <a:srgbClr val="414244"/>
              </a:solidFill>
              <a:latin typeface="CiscoSansTT ExtraLight"/>
              <a:cs typeface="CiscoSansTT ExtraLight"/>
            </a:endParaRPr>
          </a:p>
        </p:txBody>
      </p:sp>
      <p:sp>
        <p:nvSpPr>
          <p:cNvPr id="5" name="TextBox 4">
            <a:extLst>
              <a:ext uri="{FF2B5EF4-FFF2-40B4-BE49-F238E27FC236}">
                <a16:creationId xmlns:a16="http://schemas.microsoft.com/office/drawing/2014/main" id="{D1220E51-1A6B-1EEE-FB20-647C6EC8F018}"/>
              </a:ext>
            </a:extLst>
          </p:cNvPr>
          <p:cNvSpPr txBox="1"/>
          <p:nvPr/>
        </p:nvSpPr>
        <p:spPr>
          <a:xfrm>
            <a:off x="5848216" y="1199252"/>
            <a:ext cx="4591026" cy="3293209"/>
          </a:xfrm>
          <a:prstGeom prst="rect">
            <a:avLst/>
          </a:prstGeom>
          <a:noFill/>
        </p:spPr>
        <p:txBody>
          <a:bodyPr wrap="square" lIns="91440" tIns="45720" rIns="91440" bIns="45720" rtlCol="0" anchor="t">
            <a:spAutoFit/>
          </a:bodyPr>
          <a:lstStyle/>
          <a:p>
            <a:r>
              <a:rPr lang="en-US" sz="1600" dirty="0">
                <a:solidFill>
                  <a:schemeClr val="bg2"/>
                </a:solidFill>
                <a:latin typeface="Arial"/>
                <a:ea typeface="ＭＳ Ｐゴシック"/>
                <a:cs typeface="Arial"/>
              </a:rPr>
              <a:t># Create a virtual </a:t>
            </a:r>
            <a:r>
              <a:rPr lang="en-US" sz="1600" dirty="0" err="1">
                <a:solidFill>
                  <a:schemeClr val="bg2"/>
                </a:solidFill>
                <a:latin typeface="Arial"/>
                <a:ea typeface="ＭＳ Ｐゴシック"/>
                <a:cs typeface="Arial"/>
              </a:rPr>
              <a:t>enviroment</a:t>
            </a:r>
            <a:endParaRPr lang="en-US" sz="1600">
              <a:solidFill>
                <a:schemeClr val="bg2"/>
              </a:solidFill>
              <a:cs typeface="Arial"/>
            </a:endParaRPr>
          </a:p>
          <a:p>
            <a:r>
              <a:rPr lang="en-US" sz="1600" dirty="0">
                <a:solidFill>
                  <a:schemeClr val="bg2"/>
                </a:solidFill>
                <a:latin typeface="Arial"/>
                <a:ea typeface="ＭＳ Ｐゴシック"/>
                <a:cs typeface="Arial"/>
              </a:rPr>
              <a:t>python -m </a:t>
            </a:r>
            <a:r>
              <a:rPr lang="en-US" sz="1600" dirty="0" err="1">
                <a:solidFill>
                  <a:schemeClr val="bg2"/>
                </a:solidFill>
                <a:latin typeface="Arial"/>
                <a:ea typeface="ＭＳ Ｐゴシック"/>
                <a:cs typeface="Arial"/>
              </a:rPr>
              <a:t>venv</a:t>
            </a:r>
            <a:r>
              <a:rPr lang="en-US" sz="1600" dirty="0">
                <a:solidFill>
                  <a:schemeClr val="bg2"/>
                </a:solidFill>
                <a:latin typeface="Arial"/>
                <a:ea typeface="ＭＳ Ｐゴシック"/>
                <a:cs typeface="Arial"/>
              </a:rPr>
              <a:t> </a:t>
            </a:r>
            <a:r>
              <a:rPr lang="en-US" sz="1600" dirty="0" err="1">
                <a:solidFill>
                  <a:schemeClr val="bg2"/>
                </a:solidFill>
                <a:latin typeface="Arial"/>
                <a:ea typeface="ＭＳ Ｐゴシック"/>
                <a:cs typeface="Arial"/>
              </a:rPr>
              <a:t>jupyter_env</a:t>
            </a:r>
            <a:endParaRPr lang="en-US" sz="1600" dirty="0">
              <a:solidFill>
                <a:schemeClr val="bg2"/>
              </a:solidFill>
            </a:endParaRPr>
          </a:p>
          <a:p>
            <a:endParaRPr lang="en-US" sz="1600" dirty="0">
              <a:solidFill>
                <a:schemeClr val="bg2"/>
              </a:solidFill>
            </a:endParaRPr>
          </a:p>
          <a:p>
            <a:r>
              <a:rPr lang="en-US" sz="1600" dirty="0">
                <a:solidFill>
                  <a:schemeClr val="bg2"/>
                </a:solidFill>
                <a:latin typeface="Arial"/>
                <a:ea typeface="ＭＳ Ｐゴシック"/>
                <a:cs typeface="Arial"/>
              </a:rPr>
              <a:t># Activate the </a:t>
            </a:r>
            <a:r>
              <a:rPr lang="en-US" sz="1600" dirty="0" err="1">
                <a:solidFill>
                  <a:schemeClr val="bg2"/>
                </a:solidFill>
                <a:latin typeface="Arial"/>
                <a:ea typeface="ＭＳ Ｐゴシック"/>
                <a:cs typeface="Arial"/>
              </a:rPr>
              <a:t>enviroment</a:t>
            </a:r>
            <a:endParaRPr lang="en-US" sz="1600">
              <a:solidFill>
                <a:schemeClr val="bg2"/>
              </a:solidFill>
              <a:cs typeface="Arial"/>
            </a:endParaRPr>
          </a:p>
          <a:p>
            <a:r>
              <a:rPr lang="en-US" sz="1600" dirty="0" err="1">
                <a:solidFill>
                  <a:schemeClr val="bg2"/>
                </a:solidFill>
                <a:latin typeface="Arial"/>
                <a:ea typeface="ＭＳ Ｐゴシック"/>
                <a:cs typeface="Arial"/>
              </a:rPr>
              <a:t>jupyter_env</a:t>
            </a:r>
            <a:r>
              <a:rPr lang="en-US" sz="1600" dirty="0">
                <a:solidFill>
                  <a:schemeClr val="bg2"/>
                </a:solidFill>
                <a:latin typeface="Arial"/>
                <a:ea typeface="ＭＳ Ｐゴシック"/>
                <a:cs typeface="Arial"/>
              </a:rPr>
              <a:t>\Scripts\activate</a:t>
            </a:r>
            <a:endParaRPr lang="en-US" sz="1600" dirty="0">
              <a:solidFill>
                <a:schemeClr val="bg2"/>
              </a:solidFill>
            </a:endParaRPr>
          </a:p>
          <a:p>
            <a:endParaRPr lang="en-US" sz="1600" dirty="0">
              <a:solidFill>
                <a:schemeClr val="bg2"/>
              </a:solidFill>
            </a:endParaRPr>
          </a:p>
          <a:p>
            <a:r>
              <a:rPr lang="en-US" sz="1600" dirty="0">
                <a:solidFill>
                  <a:schemeClr val="bg2"/>
                </a:solidFill>
                <a:latin typeface="Arial"/>
                <a:ea typeface="ＭＳ Ｐゴシック"/>
                <a:cs typeface="Arial"/>
              </a:rPr>
              <a:t># Actualize pip and install</a:t>
            </a:r>
            <a:endParaRPr lang="en-US" sz="1600" dirty="0">
              <a:solidFill>
                <a:schemeClr val="bg2"/>
              </a:solidFill>
            </a:endParaRPr>
          </a:p>
          <a:p>
            <a:r>
              <a:rPr lang="en-US" sz="1600" dirty="0">
                <a:solidFill>
                  <a:schemeClr val="bg2"/>
                </a:solidFill>
                <a:latin typeface="Arial"/>
                <a:ea typeface="ＭＳ Ｐゴシック"/>
                <a:cs typeface="Arial"/>
              </a:rPr>
              <a:t>python -m pip install --upgrade pip</a:t>
            </a:r>
            <a:endParaRPr lang="es-ES" sz="1600">
              <a:solidFill>
                <a:schemeClr val="bg2"/>
              </a:solidFill>
            </a:endParaRPr>
          </a:p>
          <a:p>
            <a:r>
              <a:rPr lang="en-US" sz="1600" dirty="0">
                <a:solidFill>
                  <a:schemeClr val="bg2"/>
                </a:solidFill>
                <a:latin typeface="Arial"/>
                <a:ea typeface="ＭＳ Ｐゴシック"/>
                <a:cs typeface="Arial"/>
              </a:rPr>
              <a:t>pip install </a:t>
            </a:r>
            <a:r>
              <a:rPr lang="en-US" sz="1600" dirty="0" err="1">
                <a:solidFill>
                  <a:schemeClr val="bg2"/>
                </a:solidFill>
                <a:latin typeface="Arial"/>
                <a:ea typeface="ＭＳ Ｐゴシック"/>
                <a:cs typeface="Arial"/>
              </a:rPr>
              <a:t>jupyterlab</a:t>
            </a:r>
            <a:endParaRPr lang="en-US" sz="1600" dirty="0">
              <a:solidFill>
                <a:schemeClr val="bg2"/>
              </a:solidFill>
            </a:endParaRPr>
          </a:p>
          <a:p>
            <a:r>
              <a:rPr lang="en-US" sz="1600" dirty="0">
                <a:solidFill>
                  <a:schemeClr val="bg2"/>
                </a:solidFill>
                <a:latin typeface="Arial"/>
                <a:ea typeface="ＭＳ Ｐゴシック"/>
                <a:cs typeface="Arial"/>
              </a:rPr>
              <a:t>pip install notebook-intelligence</a:t>
            </a:r>
            <a:endParaRPr lang="en-US" sz="1600" dirty="0">
              <a:solidFill>
                <a:schemeClr val="bg2"/>
              </a:solidFill>
            </a:endParaRPr>
          </a:p>
          <a:p>
            <a:endParaRPr lang="en-US" sz="1600" dirty="0">
              <a:solidFill>
                <a:schemeClr val="bg2"/>
              </a:solidFill>
            </a:endParaRPr>
          </a:p>
          <a:p>
            <a:r>
              <a:rPr lang="en-US" sz="1600" dirty="0">
                <a:solidFill>
                  <a:schemeClr val="bg2"/>
                </a:solidFill>
                <a:latin typeface="Arial"/>
                <a:ea typeface="ＭＳ Ｐゴシック"/>
                <a:cs typeface="Arial"/>
              </a:rPr>
              <a:t># Start</a:t>
            </a:r>
            <a:endParaRPr lang="en-US" sz="1600">
              <a:solidFill>
                <a:schemeClr val="bg2"/>
              </a:solidFill>
              <a:cs typeface="Arial"/>
            </a:endParaRPr>
          </a:p>
          <a:p>
            <a:r>
              <a:rPr lang="en-US" sz="1600" dirty="0" err="1">
                <a:solidFill>
                  <a:schemeClr val="bg2"/>
                </a:solidFill>
                <a:latin typeface="Arial"/>
                <a:ea typeface="ＭＳ Ｐゴシック"/>
                <a:cs typeface="Arial"/>
              </a:rPr>
              <a:t>jupyter</a:t>
            </a:r>
            <a:r>
              <a:rPr lang="en-US" sz="1600" dirty="0">
                <a:solidFill>
                  <a:schemeClr val="bg2"/>
                </a:solidFill>
                <a:latin typeface="Arial"/>
                <a:ea typeface="ＭＳ Ｐゴシック"/>
                <a:cs typeface="Arial"/>
              </a:rPr>
              <a:t> lab</a:t>
            </a:r>
            <a:endParaRPr lang="en-US" sz="1600" dirty="0">
              <a:solidFill>
                <a:schemeClr val="bg2"/>
              </a:solidFill>
            </a:endParaRPr>
          </a:p>
        </p:txBody>
      </p:sp>
    </p:spTree>
    <p:extLst>
      <p:ext uri="{BB962C8B-B14F-4D97-AF65-F5344CB8AC3E}">
        <p14:creationId xmlns:p14="http://schemas.microsoft.com/office/powerpoint/2010/main" val="232050544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A1DC9A-E4F3-1E3D-E702-FD7C37679762}"/>
            </a:ext>
          </a:extLst>
        </p:cNvPr>
        <p:cNvGrpSpPr/>
        <p:nvPr/>
      </p:nvGrpSpPr>
      <p:grpSpPr>
        <a:xfrm>
          <a:off x="0" y="0"/>
          <a:ext cx="0" cy="0"/>
          <a:chOff x="0" y="0"/>
          <a:chExt cx="0" cy="0"/>
        </a:xfrm>
      </p:grpSpPr>
      <p:pic>
        <p:nvPicPr>
          <p:cNvPr id="6" name="Imagen 5">
            <a:extLst>
              <a:ext uri="{FF2B5EF4-FFF2-40B4-BE49-F238E27FC236}">
                <a16:creationId xmlns:a16="http://schemas.microsoft.com/office/drawing/2014/main" id="{8CA949BF-5603-D143-D900-06774D24D930}"/>
              </a:ext>
            </a:extLst>
          </p:cNvPr>
          <p:cNvPicPr>
            <a:picLocks noChangeAspect="1"/>
          </p:cNvPicPr>
          <p:nvPr/>
        </p:nvPicPr>
        <p:blipFill>
          <a:blip r:embed="rId2"/>
          <a:stretch>
            <a:fillRect/>
          </a:stretch>
        </p:blipFill>
        <p:spPr>
          <a:xfrm>
            <a:off x="5741102" y="1109501"/>
            <a:ext cx="5720684" cy="4123936"/>
          </a:xfrm>
          <a:prstGeom prst="rect">
            <a:avLst/>
          </a:prstGeom>
        </p:spPr>
      </p:pic>
      <p:sp>
        <p:nvSpPr>
          <p:cNvPr id="2" name="Título 1">
            <a:extLst>
              <a:ext uri="{FF2B5EF4-FFF2-40B4-BE49-F238E27FC236}">
                <a16:creationId xmlns:a16="http://schemas.microsoft.com/office/drawing/2014/main" id="{B2355C85-2DA5-2292-9E06-B6BBFB4BA708}"/>
              </a:ext>
            </a:extLst>
          </p:cNvPr>
          <p:cNvSpPr>
            <a:spLocks noGrp="1"/>
          </p:cNvSpPr>
          <p:nvPr>
            <p:ph type="title"/>
          </p:nvPr>
        </p:nvSpPr>
        <p:spPr>
          <a:xfrm>
            <a:off x="325190" y="224622"/>
            <a:ext cx="10969943" cy="685800"/>
          </a:xfrm>
        </p:spPr>
        <p:txBody>
          <a:bodyPr/>
          <a:lstStyle/>
          <a:p>
            <a:r>
              <a:rPr lang="es-ES" sz="3550" dirty="0" err="1"/>
              <a:t>Installing</a:t>
            </a:r>
            <a:r>
              <a:rPr lang="es-ES" sz="3550" dirty="0"/>
              <a:t> </a:t>
            </a:r>
            <a:r>
              <a:rPr lang="es-ES" sz="3550" dirty="0" err="1"/>
              <a:t>Jupyter</a:t>
            </a:r>
            <a:r>
              <a:rPr lang="es-ES" sz="3550" dirty="0"/>
              <a:t> in Linux/MacOS</a:t>
            </a:r>
            <a:endParaRPr lang="es-ES" dirty="0" err="1"/>
          </a:p>
        </p:txBody>
      </p:sp>
      <p:sp>
        <p:nvSpPr>
          <p:cNvPr id="9" name="TextBox 4">
            <a:extLst>
              <a:ext uri="{FF2B5EF4-FFF2-40B4-BE49-F238E27FC236}">
                <a16:creationId xmlns:a16="http://schemas.microsoft.com/office/drawing/2014/main" id="{D27F0FCE-4692-C131-F329-45CE1699F66F}"/>
              </a:ext>
            </a:extLst>
          </p:cNvPr>
          <p:cNvSpPr txBox="1"/>
          <p:nvPr/>
        </p:nvSpPr>
        <p:spPr>
          <a:xfrm>
            <a:off x="329518" y="2274447"/>
            <a:ext cx="4048870" cy="2308324"/>
          </a:xfrm>
          <a:prstGeom prst="rect">
            <a:avLst/>
          </a:prstGeom>
          <a:noFill/>
        </p:spPr>
        <p:txBody>
          <a:bodyPr wrap="square" lIns="91440" tIns="45720" rIns="91440" bIns="45720" rtlCol="0" anchor="t">
            <a:spAutoFit/>
          </a:bodyPr>
          <a:lstStyle/>
          <a:p>
            <a:r>
              <a:rPr lang="en-US" dirty="0">
                <a:solidFill>
                  <a:srgbClr val="475569"/>
                </a:solidFill>
                <a:latin typeface="Arial"/>
                <a:ea typeface="ＭＳ Ｐゴシック"/>
                <a:cs typeface="Arial"/>
              </a:rPr>
              <a:t>1. Install Python y pip</a:t>
            </a:r>
            <a:endParaRPr lang="es-ES" dirty="0"/>
          </a:p>
          <a:p>
            <a:r>
              <a:rPr lang="en-US" dirty="0">
                <a:solidFill>
                  <a:srgbClr val="475569"/>
                </a:solidFill>
                <a:latin typeface="Arial"/>
                <a:ea typeface="ＭＳ Ｐゴシック"/>
                <a:cs typeface="Arial"/>
              </a:rPr>
              <a:t>2. Create a virtual </a:t>
            </a:r>
            <a:r>
              <a:rPr lang="en-US" dirty="0" err="1">
                <a:solidFill>
                  <a:srgbClr val="475569"/>
                </a:solidFill>
                <a:latin typeface="Arial"/>
                <a:ea typeface="ＭＳ Ｐゴシック"/>
                <a:cs typeface="Arial"/>
              </a:rPr>
              <a:t>enviroment</a:t>
            </a:r>
            <a:endParaRPr lang="en-US" dirty="0" err="1">
              <a:solidFill>
                <a:srgbClr val="475569"/>
              </a:solidFill>
              <a:cs typeface="Arial"/>
            </a:endParaRPr>
          </a:p>
          <a:p>
            <a:r>
              <a:rPr lang="en-US" dirty="0">
                <a:solidFill>
                  <a:srgbClr val="475569"/>
                </a:solidFill>
                <a:latin typeface="Arial"/>
                <a:ea typeface="ＭＳ Ｐゴシック"/>
                <a:cs typeface="Arial"/>
              </a:rPr>
              <a:t>3. Activate the virtual </a:t>
            </a:r>
            <a:r>
              <a:rPr lang="en-US" dirty="0" err="1">
                <a:solidFill>
                  <a:srgbClr val="475569"/>
                </a:solidFill>
                <a:latin typeface="Arial"/>
                <a:ea typeface="ＭＳ Ｐゴシック"/>
                <a:cs typeface="Arial"/>
              </a:rPr>
              <a:t>enviroment</a:t>
            </a:r>
            <a:endParaRPr lang="en-US" dirty="0" err="1">
              <a:solidFill>
                <a:srgbClr val="475569"/>
              </a:solidFill>
              <a:cs typeface="Arial"/>
            </a:endParaRPr>
          </a:p>
          <a:p>
            <a:r>
              <a:rPr lang="en-US" dirty="0">
                <a:solidFill>
                  <a:srgbClr val="475569"/>
                </a:solidFill>
                <a:latin typeface="Arial"/>
                <a:ea typeface="ＭＳ Ｐゴシック"/>
                <a:cs typeface="Arial"/>
              </a:rPr>
              <a:t>4. Install necessary packages</a:t>
            </a:r>
            <a:endParaRPr lang="en-US" dirty="0">
              <a:solidFill>
                <a:srgbClr val="475569"/>
              </a:solidFill>
              <a:ea typeface="ＭＳ Ｐゴシック"/>
              <a:cs typeface="Arial"/>
            </a:endParaRPr>
          </a:p>
          <a:p>
            <a:r>
              <a:rPr lang="en-US" dirty="0">
                <a:solidFill>
                  <a:srgbClr val="475569"/>
                </a:solidFill>
                <a:latin typeface="Arial"/>
                <a:ea typeface="ＭＳ Ｐゴシック"/>
                <a:cs typeface="Arial"/>
              </a:rPr>
              <a:t>5. Start!</a:t>
            </a:r>
            <a:endParaRPr lang="en-US" dirty="0">
              <a:solidFill>
                <a:srgbClr val="475569"/>
              </a:solidFill>
              <a:cs typeface="Arial"/>
            </a:endParaRPr>
          </a:p>
          <a:p>
            <a:br>
              <a:rPr lang="en-US" dirty="0">
                <a:solidFill>
                  <a:srgbClr val="475569"/>
                </a:solidFill>
                <a:latin typeface="CiscoSansTT ExtraLight"/>
                <a:cs typeface="Segoe UI"/>
              </a:rPr>
            </a:br>
            <a:endParaRPr lang="en-US">
              <a:solidFill>
                <a:srgbClr val="475569"/>
              </a:solidFill>
              <a:latin typeface="CiscoSansTT ExtraLight"/>
              <a:cs typeface="Segoe UI"/>
            </a:endParaRPr>
          </a:p>
          <a:p>
            <a:endParaRPr lang="en-US">
              <a:solidFill>
                <a:srgbClr val="414244"/>
              </a:solidFill>
              <a:latin typeface="CiscoSansTT ExtraLight"/>
              <a:cs typeface="CiscoSansTT ExtraLight"/>
            </a:endParaRPr>
          </a:p>
        </p:txBody>
      </p:sp>
      <p:sp>
        <p:nvSpPr>
          <p:cNvPr id="5" name="TextBox 4">
            <a:extLst>
              <a:ext uri="{FF2B5EF4-FFF2-40B4-BE49-F238E27FC236}">
                <a16:creationId xmlns:a16="http://schemas.microsoft.com/office/drawing/2014/main" id="{66A8FE23-A7B3-0036-C03B-BF7975AFD63F}"/>
              </a:ext>
            </a:extLst>
          </p:cNvPr>
          <p:cNvSpPr txBox="1"/>
          <p:nvPr/>
        </p:nvSpPr>
        <p:spPr>
          <a:xfrm>
            <a:off x="5743216" y="1269232"/>
            <a:ext cx="5553531" cy="3785652"/>
          </a:xfrm>
          <a:prstGeom prst="rect">
            <a:avLst/>
          </a:prstGeom>
          <a:noFill/>
        </p:spPr>
        <p:txBody>
          <a:bodyPr wrap="square" lIns="91440" tIns="45720" rIns="91440" bIns="45720" rtlCol="0" anchor="t">
            <a:spAutoFit/>
          </a:bodyPr>
          <a:lstStyle/>
          <a:p>
            <a:r>
              <a:rPr lang="en-US" sz="1600" dirty="0">
                <a:solidFill>
                  <a:schemeClr val="bg2"/>
                </a:solidFill>
                <a:latin typeface="Arial"/>
                <a:ea typeface="ＭＳ Ｐゴシック"/>
                <a:cs typeface="Arial"/>
              </a:rPr>
              <a:t># Ubuntu/Debian: Install dependencies </a:t>
            </a:r>
            <a:endParaRPr lang="es-ES" dirty="0">
              <a:solidFill>
                <a:schemeClr val="bg2"/>
              </a:solidFill>
              <a:cs typeface="Arial"/>
            </a:endParaRPr>
          </a:p>
          <a:p>
            <a:r>
              <a:rPr lang="en-US" sz="1600" dirty="0" err="1">
                <a:solidFill>
                  <a:schemeClr val="bg2"/>
                </a:solidFill>
                <a:latin typeface="Arial"/>
                <a:ea typeface="ＭＳ Ｐゴシック"/>
                <a:cs typeface="Arial"/>
              </a:rPr>
              <a:t>sudo</a:t>
            </a:r>
            <a:r>
              <a:rPr lang="en-US" sz="1600" dirty="0">
                <a:solidFill>
                  <a:schemeClr val="bg2"/>
                </a:solidFill>
                <a:latin typeface="Arial"/>
                <a:ea typeface="ＭＳ Ｐゴシック"/>
                <a:cs typeface="Arial"/>
              </a:rPr>
              <a:t> apt install python3 python3-pip python3-venv </a:t>
            </a:r>
            <a:endParaRPr lang="es-ES">
              <a:solidFill>
                <a:schemeClr val="bg2"/>
              </a:solidFill>
              <a:cs typeface="Arial"/>
            </a:endParaRPr>
          </a:p>
          <a:p>
            <a:endParaRPr lang="en-US" sz="1600" dirty="0">
              <a:solidFill>
                <a:schemeClr val="bg2"/>
              </a:solidFill>
              <a:latin typeface="Arial"/>
              <a:ea typeface="ＭＳ Ｐゴシック"/>
              <a:cs typeface="Arial"/>
            </a:endParaRPr>
          </a:p>
          <a:p>
            <a:r>
              <a:rPr lang="en-US" sz="1600" dirty="0">
                <a:solidFill>
                  <a:schemeClr val="bg2"/>
                </a:solidFill>
                <a:latin typeface="Arial"/>
                <a:ea typeface="ＭＳ Ｐゴシック"/>
                <a:cs typeface="Arial"/>
              </a:rPr>
              <a:t># Create virtual </a:t>
            </a:r>
            <a:r>
              <a:rPr lang="en-US" sz="1600" dirty="0" err="1">
                <a:solidFill>
                  <a:schemeClr val="bg2"/>
                </a:solidFill>
                <a:latin typeface="Arial"/>
                <a:ea typeface="ＭＳ Ｐゴシック"/>
                <a:cs typeface="Arial"/>
              </a:rPr>
              <a:t>enviroment</a:t>
            </a:r>
            <a:endParaRPr lang="es-ES" err="1">
              <a:solidFill>
                <a:schemeClr val="bg2"/>
              </a:solidFill>
              <a:cs typeface="Arial"/>
            </a:endParaRPr>
          </a:p>
          <a:p>
            <a:r>
              <a:rPr lang="en-US" sz="1600" dirty="0">
                <a:solidFill>
                  <a:schemeClr val="bg2"/>
                </a:solidFill>
                <a:latin typeface="Arial"/>
                <a:ea typeface="ＭＳ Ｐゴシック"/>
                <a:cs typeface="Arial"/>
              </a:rPr>
              <a:t>python3 -m </a:t>
            </a:r>
            <a:r>
              <a:rPr lang="en-US" sz="1600" dirty="0" err="1">
                <a:solidFill>
                  <a:schemeClr val="bg2"/>
                </a:solidFill>
                <a:latin typeface="Arial"/>
                <a:ea typeface="ＭＳ Ｐゴシック"/>
                <a:cs typeface="Arial"/>
              </a:rPr>
              <a:t>venv</a:t>
            </a:r>
            <a:r>
              <a:rPr lang="en-US" sz="1600" dirty="0">
                <a:solidFill>
                  <a:schemeClr val="bg2"/>
                </a:solidFill>
                <a:latin typeface="Arial"/>
                <a:ea typeface="ＭＳ Ｐゴシック"/>
                <a:cs typeface="Arial"/>
              </a:rPr>
              <a:t> ~/.</a:t>
            </a:r>
            <a:r>
              <a:rPr lang="en-US" sz="1600" dirty="0" err="1">
                <a:solidFill>
                  <a:schemeClr val="bg2"/>
                </a:solidFill>
                <a:latin typeface="Arial"/>
                <a:ea typeface="ＭＳ Ｐゴシック"/>
                <a:cs typeface="Arial"/>
              </a:rPr>
              <a:t>jupyter_env</a:t>
            </a:r>
            <a:r>
              <a:rPr lang="en-US" sz="1600" dirty="0">
                <a:solidFill>
                  <a:schemeClr val="bg2"/>
                </a:solidFill>
                <a:latin typeface="Arial"/>
                <a:ea typeface="ＭＳ Ｐゴシック"/>
                <a:cs typeface="Arial"/>
              </a:rPr>
              <a:t> </a:t>
            </a:r>
            <a:endParaRPr lang="es-ES">
              <a:solidFill>
                <a:schemeClr val="bg2"/>
              </a:solidFill>
              <a:cs typeface="Arial"/>
            </a:endParaRPr>
          </a:p>
          <a:p>
            <a:endParaRPr lang="en-US" sz="1600" dirty="0">
              <a:solidFill>
                <a:schemeClr val="bg2"/>
              </a:solidFill>
              <a:latin typeface="Arial"/>
              <a:ea typeface="ＭＳ Ｐゴシック"/>
              <a:cs typeface="Arial"/>
            </a:endParaRPr>
          </a:p>
          <a:p>
            <a:r>
              <a:rPr lang="en-US" sz="1600" dirty="0">
                <a:solidFill>
                  <a:schemeClr val="bg2"/>
                </a:solidFill>
                <a:latin typeface="Arial"/>
                <a:ea typeface="ＭＳ Ｐゴシック"/>
                <a:cs typeface="Arial"/>
              </a:rPr>
              <a:t># Activate </a:t>
            </a:r>
            <a:r>
              <a:rPr lang="en-US" sz="1600" dirty="0" err="1">
                <a:solidFill>
                  <a:schemeClr val="bg2"/>
                </a:solidFill>
                <a:latin typeface="Arial"/>
                <a:ea typeface="ＭＳ Ｐゴシック"/>
                <a:cs typeface="Arial"/>
              </a:rPr>
              <a:t>enviroment</a:t>
            </a:r>
            <a:r>
              <a:rPr lang="en-US" sz="1600" dirty="0">
                <a:solidFill>
                  <a:schemeClr val="bg2"/>
                </a:solidFill>
                <a:latin typeface="Arial"/>
                <a:ea typeface="ＭＳ Ｐゴシック"/>
                <a:cs typeface="Arial"/>
              </a:rPr>
              <a:t> </a:t>
            </a:r>
            <a:endParaRPr lang="es-ES" dirty="0">
              <a:solidFill>
                <a:schemeClr val="bg2"/>
              </a:solidFill>
              <a:cs typeface="Arial"/>
            </a:endParaRPr>
          </a:p>
          <a:p>
            <a:r>
              <a:rPr lang="en-US" sz="1600" dirty="0">
                <a:solidFill>
                  <a:schemeClr val="bg2"/>
                </a:solidFill>
                <a:latin typeface="Arial"/>
                <a:ea typeface="ＭＳ Ｐゴシック"/>
                <a:cs typeface="Arial"/>
              </a:rPr>
              <a:t>source ~/.</a:t>
            </a:r>
            <a:r>
              <a:rPr lang="en-US" sz="1600" dirty="0" err="1">
                <a:solidFill>
                  <a:schemeClr val="bg2"/>
                </a:solidFill>
                <a:latin typeface="Arial"/>
                <a:ea typeface="ＭＳ Ｐゴシック"/>
                <a:cs typeface="Arial"/>
              </a:rPr>
              <a:t>jupyter_env</a:t>
            </a:r>
            <a:r>
              <a:rPr lang="en-US" sz="1600" dirty="0">
                <a:solidFill>
                  <a:schemeClr val="bg2"/>
                </a:solidFill>
                <a:latin typeface="Arial"/>
                <a:ea typeface="ＭＳ Ｐゴシック"/>
                <a:cs typeface="Arial"/>
              </a:rPr>
              <a:t>/bin/activate </a:t>
            </a:r>
            <a:endParaRPr lang="es-ES">
              <a:solidFill>
                <a:schemeClr val="bg2"/>
              </a:solidFill>
              <a:cs typeface="Arial"/>
            </a:endParaRPr>
          </a:p>
          <a:p>
            <a:endParaRPr lang="en-US" sz="1600" dirty="0">
              <a:solidFill>
                <a:schemeClr val="bg2"/>
              </a:solidFill>
              <a:latin typeface="Arial"/>
              <a:ea typeface="ＭＳ Ｐゴシック"/>
              <a:cs typeface="Arial"/>
            </a:endParaRPr>
          </a:p>
          <a:p>
            <a:r>
              <a:rPr lang="en-US" sz="1600" dirty="0">
                <a:solidFill>
                  <a:schemeClr val="bg2"/>
                </a:solidFill>
                <a:latin typeface="Arial"/>
                <a:ea typeface="ＭＳ Ｐゴシック"/>
                <a:cs typeface="Arial"/>
              </a:rPr>
              <a:t># Install</a:t>
            </a:r>
            <a:endParaRPr lang="es-ES" dirty="0">
              <a:solidFill>
                <a:schemeClr val="bg2"/>
              </a:solidFill>
              <a:cs typeface="Arial"/>
            </a:endParaRPr>
          </a:p>
          <a:p>
            <a:r>
              <a:rPr lang="en-US" sz="1600" dirty="0">
                <a:solidFill>
                  <a:schemeClr val="bg2"/>
                </a:solidFill>
                <a:latin typeface="Arial"/>
                <a:ea typeface="ＭＳ Ｐゴシック"/>
                <a:cs typeface="Arial"/>
              </a:rPr>
              <a:t>pip install --upgrade pip </a:t>
            </a:r>
            <a:endParaRPr lang="es-ES" dirty="0">
              <a:solidFill>
                <a:schemeClr val="bg2"/>
              </a:solidFill>
              <a:cs typeface="Arial"/>
            </a:endParaRPr>
          </a:p>
          <a:p>
            <a:r>
              <a:rPr lang="en-US" sz="1600" dirty="0">
                <a:solidFill>
                  <a:schemeClr val="bg2"/>
                </a:solidFill>
                <a:latin typeface="Arial"/>
                <a:ea typeface="ＭＳ Ｐゴシック"/>
                <a:cs typeface="Arial"/>
              </a:rPr>
              <a:t>pip install </a:t>
            </a:r>
            <a:r>
              <a:rPr lang="en-US" sz="1600" dirty="0" err="1">
                <a:solidFill>
                  <a:schemeClr val="bg2"/>
                </a:solidFill>
                <a:latin typeface="Arial"/>
                <a:ea typeface="ＭＳ Ｐゴシック"/>
                <a:cs typeface="Arial"/>
              </a:rPr>
              <a:t>jupyterlab</a:t>
            </a:r>
            <a:r>
              <a:rPr lang="en-US" sz="1600" dirty="0">
                <a:solidFill>
                  <a:schemeClr val="bg2"/>
                </a:solidFill>
                <a:latin typeface="Arial"/>
                <a:ea typeface="ＭＳ Ｐゴシック"/>
                <a:cs typeface="Arial"/>
              </a:rPr>
              <a:t> notebook-intelligence </a:t>
            </a:r>
            <a:endParaRPr lang="es-ES">
              <a:solidFill>
                <a:schemeClr val="bg2"/>
              </a:solidFill>
              <a:cs typeface="Arial"/>
            </a:endParaRPr>
          </a:p>
          <a:p>
            <a:endParaRPr lang="en-US" sz="1600" dirty="0">
              <a:solidFill>
                <a:schemeClr val="bg2"/>
              </a:solidFill>
              <a:latin typeface="Arial"/>
              <a:ea typeface="ＭＳ Ｐゴシック"/>
              <a:cs typeface="Arial"/>
            </a:endParaRPr>
          </a:p>
          <a:p>
            <a:r>
              <a:rPr lang="en-US" sz="1600" dirty="0">
                <a:solidFill>
                  <a:schemeClr val="bg2"/>
                </a:solidFill>
                <a:latin typeface="Arial"/>
                <a:ea typeface="ＭＳ Ｐゴシック"/>
                <a:cs typeface="Arial"/>
              </a:rPr>
              <a:t># Start</a:t>
            </a:r>
            <a:endParaRPr lang="es-ES" dirty="0">
              <a:solidFill>
                <a:schemeClr val="bg2"/>
              </a:solidFill>
              <a:cs typeface="Arial"/>
            </a:endParaRPr>
          </a:p>
          <a:p>
            <a:r>
              <a:rPr lang="en-US" sz="1600" dirty="0" err="1">
                <a:solidFill>
                  <a:schemeClr val="bg2"/>
                </a:solidFill>
                <a:latin typeface="Arial"/>
                <a:ea typeface="ＭＳ Ｐゴシック"/>
                <a:cs typeface="Arial"/>
              </a:rPr>
              <a:t>Jupyter</a:t>
            </a:r>
            <a:r>
              <a:rPr lang="en-US" sz="1600" dirty="0">
                <a:solidFill>
                  <a:schemeClr val="bg2"/>
                </a:solidFill>
                <a:latin typeface="Arial"/>
                <a:ea typeface="ＭＳ Ｐゴシック"/>
                <a:cs typeface="Arial"/>
              </a:rPr>
              <a:t> lab</a:t>
            </a:r>
            <a:endParaRPr lang="es-ES">
              <a:solidFill>
                <a:schemeClr val="bg2"/>
              </a:solidFill>
            </a:endParaRPr>
          </a:p>
        </p:txBody>
      </p:sp>
    </p:spTree>
    <p:extLst>
      <p:ext uri="{BB962C8B-B14F-4D97-AF65-F5344CB8AC3E}">
        <p14:creationId xmlns:p14="http://schemas.microsoft.com/office/powerpoint/2010/main" val="201877247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8E35A0-4BA1-4378-AA25-583DF2D66732}"/>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8943CAB9-345F-1787-8452-06A6700A06F8}"/>
              </a:ext>
            </a:extLst>
          </p:cNvPr>
          <p:cNvSpPr>
            <a:spLocks noGrp="1"/>
          </p:cNvSpPr>
          <p:nvPr>
            <p:ph type="title"/>
          </p:nvPr>
        </p:nvSpPr>
        <p:spPr>
          <a:xfrm>
            <a:off x="325190" y="224622"/>
            <a:ext cx="10969943" cy="685800"/>
          </a:xfrm>
        </p:spPr>
        <p:txBody>
          <a:bodyPr/>
          <a:lstStyle/>
          <a:p>
            <a:r>
              <a:rPr lang="es-ES" sz="3550" dirty="0" err="1"/>
              <a:t>Jupyter</a:t>
            </a:r>
            <a:r>
              <a:rPr lang="es-ES" sz="3550" dirty="0"/>
              <a:t> </a:t>
            </a:r>
            <a:r>
              <a:rPr lang="es-ES" sz="3550" dirty="0" err="1"/>
              <a:t>Checklist</a:t>
            </a:r>
            <a:endParaRPr lang="es-ES" dirty="0" err="1"/>
          </a:p>
        </p:txBody>
      </p:sp>
      <p:sp>
        <p:nvSpPr>
          <p:cNvPr id="9" name="TextBox 4">
            <a:extLst>
              <a:ext uri="{FF2B5EF4-FFF2-40B4-BE49-F238E27FC236}">
                <a16:creationId xmlns:a16="http://schemas.microsoft.com/office/drawing/2014/main" id="{0FDBAD8D-E6F2-B2E5-D45B-696C573BEDE6}"/>
              </a:ext>
            </a:extLst>
          </p:cNvPr>
          <p:cNvSpPr txBox="1"/>
          <p:nvPr/>
        </p:nvSpPr>
        <p:spPr>
          <a:xfrm>
            <a:off x="-2984" y="1557156"/>
            <a:ext cx="4048870" cy="3970318"/>
          </a:xfrm>
          <a:prstGeom prst="rect">
            <a:avLst/>
          </a:prstGeom>
          <a:noFill/>
        </p:spPr>
        <p:txBody>
          <a:bodyPr wrap="square" lIns="91440" tIns="45720" rIns="91440" bIns="45720" rtlCol="0" anchor="t">
            <a:spAutoFit/>
          </a:bodyPr>
          <a:lstStyle/>
          <a:p>
            <a:r>
              <a:rPr lang="en-US" err="1">
                <a:solidFill>
                  <a:srgbClr val="475569"/>
                </a:solidFill>
                <a:latin typeface="Arial"/>
                <a:ea typeface="ＭＳ Ｐゴシック"/>
                <a:cs typeface="Arial"/>
              </a:rPr>
              <a:t>JupyterLab</a:t>
            </a:r>
            <a:r>
              <a:rPr lang="en-US" dirty="0">
                <a:solidFill>
                  <a:srgbClr val="475569"/>
                </a:solidFill>
                <a:latin typeface="Arial"/>
                <a:ea typeface="ＭＳ Ｐゴシック"/>
                <a:cs typeface="Arial"/>
              </a:rPr>
              <a:t> </a:t>
            </a:r>
            <a:r>
              <a:rPr lang="en-US">
                <a:solidFill>
                  <a:srgbClr val="475569"/>
                </a:solidFill>
                <a:latin typeface="Arial"/>
                <a:ea typeface="ＭＳ Ｐゴシック"/>
                <a:cs typeface="Arial"/>
              </a:rPr>
              <a:t>opens in your browser </a:t>
            </a:r>
            <a:endParaRPr lang="en-US" dirty="0">
              <a:solidFill>
                <a:srgbClr val="475569"/>
              </a:solidFill>
              <a:cs typeface="Arial"/>
            </a:endParaRPr>
          </a:p>
          <a:p>
            <a:endParaRPr lang="en-US"/>
          </a:p>
          <a:p>
            <a:r>
              <a:rPr lang="en-US" dirty="0">
                <a:solidFill>
                  <a:srgbClr val="475569"/>
                </a:solidFill>
                <a:latin typeface="Arial"/>
                <a:ea typeface="ＭＳ Ｐゴシック"/>
                <a:cs typeface="Arial"/>
              </a:rPr>
              <a:t>✓ You are able to create new notebooks</a:t>
            </a:r>
            <a:endParaRPr lang="en-US" dirty="0">
              <a:solidFill>
                <a:srgbClr val="475569"/>
              </a:solidFill>
              <a:cs typeface="Arial"/>
            </a:endParaRPr>
          </a:p>
          <a:p>
            <a:endParaRPr lang="en-US"/>
          </a:p>
          <a:p>
            <a:r>
              <a:rPr lang="en-US" dirty="0">
                <a:solidFill>
                  <a:srgbClr val="475569"/>
                </a:solidFill>
                <a:latin typeface="Arial"/>
                <a:ea typeface="ＭＳ Ｐゴシック"/>
                <a:cs typeface="Arial"/>
              </a:rPr>
              <a:t>✓ Extension Manager is visible</a:t>
            </a:r>
            <a:endParaRPr lang="en-US" dirty="0"/>
          </a:p>
          <a:p>
            <a:endParaRPr lang="en-US"/>
          </a:p>
          <a:p>
            <a:r>
              <a:rPr lang="en-US" dirty="0">
                <a:solidFill>
                  <a:srgbClr val="475569"/>
                </a:solidFill>
                <a:latin typeface="Arial"/>
                <a:ea typeface="ＭＳ Ｐゴシック"/>
                <a:cs typeface="Arial"/>
              </a:rPr>
              <a:t>✓ "notebook-intelligence" is in extensions</a:t>
            </a:r>
            <a:endParaRPr lang="en-US" dirty="0">
              <a:solidFill>
                <a:srgbClr val="475569"/>
              </a:solidFill>
              <a:cs typeface="Arial"/>
            </a:endParaRPr>
          </a:p>
          <a:p>
            <a:endParaRPr lang="en-US" dirty="0">
              <a:solidFill>
                <a:srgbClr val="475569"/>
              </a:solidFill>
              <a:latin typeface="Arial"/>
              <a:cs typeface="Arial"/>
            </a:endParaRPr>
          </a:p>
          <a:p>
            <a:r>
              <a:rPr lang="en-US" b="1" dirty="0">
                <a:solidFill>
                  <a:srgbClr val="475569"/>
                </a:solidFill>
                <a:latin typeface="Arial"/>
                <a:ea typeface="ＭＳ Ｐゴシック"/>
                <a:cs typeface="Arial"/>
              </a:rPr>
              <a:t>Succes! </a:t>
            </a:r>
            <a:endParaRPr lang="en-US" b="1" dirty="0">
              <a:solidFill>
                <a:srgbClr val="475569"/>
              </a:solidFill>
              <a:latin typeface="Arial"/>
              <a:cs typeface="Arial"/>
            </a:endParaRPr>
          </a:p>
          <a:p>
            <a:br>
              <a:rPr lang="en-US" dirty="0">
                <a:solidFill>
                  <a:srgbClr val="475569"/>
                </a:solidFill>
                <a:latin typeface="CiscoSansTT ExtraLight"/>
                <a:cs typeface="Segoe UI"/>
              </a:rPr>
            </a:br>
            <a:endParaRPr lang="en-US">
              <a:solidFill>
                <a:srgbClr val="475569"/>
              </a:solidFill>
              <a:latin typeface="CiscoSansTT ExtraLight"/>
              <a:cs typeface="Segoe UI"/>
            </a:endParaRPr>
          </a:p>
          <a:p>
            <a:endParaRPr lang="en-US">
              <a:solidFill>
                <a:srgbClr val="414244"/>
              </a:solidFill>
              <a:latin typeface="CiscoSansTT ExtraLight"/>
              <a:cs typeface="CiscoSansTT ExtraLight"/>
            </a:endParaRPr>
          </a:p>
        </p:txBody>
      </p:sp>
      <p:pic>
        <p:nvPicPr>
          <p:cNvPr id="4" name="Imagen 3" descr="Interfaz de usuario gráfica, Texto, Aplicación&#10;&#10;El contenido generado por IA puede ser incorrecto.">
            <a:extLst>
              <a:ext uri="{FF2B5EF4-FFF2-40B4-BE49-F238E27FC236}">
                <a16:creationId xmlns:a16="http://schemas.microsoft.com/office/drawing/2014/main" id="{23C85D23-7A1E-E991-A350-5948FB450753}"/>
              </a:ext>
            </a:extLst>
          </p:cNvPr>
          <p:cNvPicPr>
            <a:picLocks noChangeAspect="1"/>
          </p:cNvPicPr>
          <p:nvPr/>
        </p:nvPicPr>
        <p:blipFill>
          <a:blip r:embed="rId2"/>
          <a:srcRect r="17026" b="-148"/>
          <a:stretch>
            <a:fillRect/>
          </a:stretch>
        </p:blipFill>
        <p:spPr>
          <a:xfrm>
            <a:off x="4112526" y="1236353"/>
            <a:ext cx="7818807" cy="4612738"/>
          </a:xfrm>
          <a:prstGeom prst="rect">
            <a:avLst/>
          </a:prstGeom>
        </p:spPr>
      </p:pic>
      <mc:AlternateContent xmlns:mc="http://schemas.openxmlformats.org/markup-compatibility/2006" xmlns:p14="http://schemas.microsoft.com/office/powerpoint/2010/main">
        <mc:Choice Requires="p14">
          <p:contentPart p14:bwMode="auto" r:id="rId3">
            <p14:nvContentPartPr>
              <p14:cNvPr id="15" name="Entrada de lápiz 14">
                <a:extLst>
                  <a:ext uri="{FF2B5EF4-FFF2-40B4-BE49-F238E27FC236}">
                    <a16:creationId xmlns:a16="http://schemas.microsoft.com/office/drawing/2014/main" id="{E1A8E67C-773F-0120-61A5-F0D1CF1D13D1}"/>
                  </a:ext>
                </a:extLst>
              </p14:cNvPr>
              <p14:cNvContentPartPr/>
              <p14:nvPr/>
            </p14:nvContentPartPr>
            <p14:xfrm>
              <a:off x="4401780" y="3425187"/>
              <a:ext cx="1073719" cy="422310"/>
            </p14:xfrm>
          </p:contentPart>
        </mc:Choice>
        <mc:Fallback xmlns="">
          <p:pic>
            <p:nvPicPr>
              <p:cNvPr id="15" name="Entrada de lápiz 14">
                <a:extLst>
                  <a:ext uri="{FF2B5EF4-FFF2-40B4-BE49-F238E27FC236}">
                    <a16:creationId xmlns:a16="http://schemas.microsoft.com/office/drawing/2014/main" id="{E1A8E67C-773F-0120-61A5-F0D1CF1D13D1}"/>
                  </a:ext>
                </a:extLst>
              </p:cNvPr>
              <p:cNvPicPr/>
              <p:nvPr/>
            </p:nvPicPr>
            <p:blipFill>
              <a:blip r:embed="rId4"/>
              <a:stretch>
                <a:fillRect/>
              </a:stretch>
            </p:blipFill>
            <p:spPr>
              <a:xfrm>
                <a:off x="4383789" y="3407561"/>
                <a:ext cx="1109342" cy="457922"/>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6" name="Entrada de lápiz 15">
                <a:extLst>
                  <a:ext uri="{FF2B5EF4-FFF2-40B4-BE49-F238E27FC236}">
                    <a16:creationId xmlns:a16="http://schemas.microsoft.com/office/drawing/2014/main" id="{ACF89B06-EF60-D7F1-DCCE-776F37B4A9A9}"/>
                  </a:ext>
                </a:extLst>
              </p14:cNvPr>
              <p14:cNvContentPartPr/>
              <p14:nvPr/>
            </p14:nvContentPartPr>
            <p14:xfrm>
              <a:off x="4321355" y="3729516"/>
              <a:ext cx="104999" cy="142808"/>
            </p14:xfrm>
          </p:contentPart>
        </mc:Choice>
        <mc:Fallback xmlns="">
          <p:pic>
            <p:nvPicPr>
              <p:cNvPr id="16" name="Entrada de lápiz 15">
                <a:extLst>
                  <a:ext uri="{FF2B5EF4-FFF2-40B4-BE49-F238E27FC236}">
                    <a16:creationId xmlns:a16="http://schemas.microsoft.com/office/drawing/2014/main" id="{ACF89B06-EF60-D7F1-DCCE-776F37B4A9A9}"/>
                  </a:ext>
                </a:extLst>
              </p:cNvPr>
              <p:cNvPicPr/>
              <p:nvPr/>
            </p:nvPicPr>
            <p:blipFill>
              <a:blip r:embed="rId6"/>
              <a:stretch>
                <a:fillRect/>
              </a:stretch>
            </p:blipFill>
            <p:spPr>
              <a:xfrm>
                <a:off x="4303795" y="3711934"/>
                <a:ext cx="140476" cy="178331"/>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7" name="Entrada de lápiz 16">
                <a:extLst>
                  <a:ext uri="{FF2B5EF4-FFF2-40B4-BE49-F238E27FC236}">
                    <a16:creationId xmlns:a16="http://schemas.microsoft.com/office/drawing/2014/main" id="{989ED6D0-D977-5CD9-F5EE-EF986A8C15E9}"/>
                  </a:ext>
                </a:extLst>
              </p14:cNvPr>
              <p14:cNvContentPartPr/>
              <p14:nvPr/>
            </p14:nvContentPartPr>
            <p14:xfrm>
              <a:off x="6583686" y="2801535"/>
              <a:ext cx="631222" cy="778118"/>
            </p14:xfrm>
          </p:contentPart>
        </mc:Choice>
        <mc:Fallback xmlns="">
          <p:pic>
            <p:nvPicPr>
              <p:cNvPr id="17" name="Entrada de lápiz 16">
                <a:extLst>
                  <a:ext uri="{FF2B5EF4-FFF2-40B4-BE49-F238E27FC236}">
                    <a16:creationId xmlns:a16="http://schemas.microsoft.com/office/drawing/2014/main" id="{989ED6D0-D977-5CD9-F5EE-EF986A8C15E9}"/>
                  </a:ext>
                </a:extLst>
              </p:cNvPr>
              <p:cNvPicPr/>
              <p:nvPr/>
            </p:nvPicPr>
            <p:blipFill>
              <a:blip r:embed="rId8"/>
              <a:stretch>
                <a:fillRect/>
              </a:stretch>
            </p:blipFill>
            <p:spPr>
              <a:xfrm>
                <a:off x="6566052" y="2783540"/>
                <a:ext cx="666850" cy="813749"/>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8" name="Entrada de lápiz 17">
                <a:extLst>
                  <a:ext uri="{FF2B5EF4-FFF2-40B4-BE49-F238E27FC236}">
                    <a16:creationId xmlns:a16="http://schemas.microsoft.com/office/drawing/2014/main" id="{E78A595A-9A5A-AFB9-5BF7-43E90CAE61E7}"/>
                  </a:ext>
                </a:extLst>
              </p14:cNvPr>
              <p14:cNvContentPartPr/>
              <p14:nvPr/>
            </p14:nvContentPartPr>
            <p14:xfrm>
              <a:off x="7130047" y="2683194"/>
              <a:ext cx="220595" cy="221167"/>
            </p14:xfrm>
          </p:contentPart>
        </mc:Choice>
        <mc:Fallback xmlns="">
          <p:pic>
            <p:nvPicPr>
              <p:cNvPr id="18" name="Entrada de lápiz 17">
                <a:extLst>
                  <a:ext uri="{FF2B5EF4-FFF2-40B4-BE49-F238E27FC236}">
                    <a16:creationId xmlns:a16="http://schemas.microsoft.com/office/drawing/2014/main" id="{E78A595A-9A5A-AFB9-5BF7-43E90CAE61E7}"/>
                  </a:ext>
                </a:extLst>
              </p:cNvPr>
              <p:cNvPicPr/>
              <p:nvPr/>
            </p:nvPicPr>
            <p:blipFill>
              <a:blip r:embed="rId10"/>
              <a:stretch>
                <a:fillRect/>
              </a:stretch>
            </p:blipFill>
            <p:spPr>
              <a:xfrm>
                <a:off x="7112083" y="2665573"/>
                <a:ext cx="256163" cy="256769"/>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9" name="Entrada de lápiz 18">
                <a:extLst>
                  <a:ext uri="{FF2B5EF4-FFF2-40B4-BE49-F238E27FC236}">
                    <a16:creationId xmlns:a16="http://schemas.microsoft.com/office/drawing/2014/main" id="{52283849-42E8-EC33-61C4-DFAFA499E18D}"/>
                  </a:ext>
                </a:extLst>
              </p14:cNvPr>
              <p14:cNvContentPartPr/>
              <p14:nvPr/>
            </p14:nvContentPartPr>
            <p14:xfrm>
              <a:off x="6901527" y="37784"/>
              <a:ext cx="8705" cy="8705"/>
            </p14:xfrm>
          </p:contentPart>
        </mc:Choice>
        <mc:Fallback xmlns="">
          <p:pic>
            <p:nvPicPr>
              <p:cNvPr id="19" name="Entrada de lápiz 18">
                <a:extLst>
                  <a:ext uri="{FF2B5EF4-FFF2-40B4-BE49-F238E27FC236}">
                    <a16:creationId xmlns:a16="http://schemas.microsoft.com/office/drawing/2014/main" id="{52283849-42E8-EC33-61C4-DFAFA499E18D}"/>
                  </a:ext>
                </a:extLst>
              </p:cNvPr>
              <p:cNvPicPr/>
              <p:nvPr/>
            </p:nvPicPr>
            <p:blipFill>
              <a:blip r:embed="rId12"/>
              <a:stretch>
                <a:fillRect/>
              </a:stretch>
            </p:blipFill>
            <p:spPr>
              <a:xfrm>
                <a:off x="6474982" y="-388761"/>
                <a:ext cx="870500" cy="870500"/>
              </a:xfrm>
              <a:prstGeom prst="rect">
                <a:avLst/>
              </a:prstGeom>
            </p:spPr>
          </p:pic>
        </mc:Fallback>
      </mc:AlternateContent>
    </p:spTree>
    <p:extLst>
      <p:ext uri="{BB962C8B-B14F-4D97-AF65-F5344CB8AC3E}">
        <p14:creationId xmlns:p14="http://schemas.microsoft.com/office/powerpoint/2010/main" val="292985186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6FC2C0-807D-5C6C-BBB2-D9A2B1C4BB40}"/>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69CA83A0-4E00-F5F0-050B-D0FDD515372B}"/>
              </a:ext>
            </a:extLst>
          </p:cNvPr>
          <p:cNvSpPr>
            <a:spLocks noGrp="1"/>
          </p:cNvSpPr>
          <p:nvPr>
            <p:ph type="title"/>
          </p:nvPr>
        </p:nvSpPr>
        <p:spPr>
          <a:xfrm>
            <a:off x="325190" y="224622"/>
            <a:ext cx="10969943" cy="685800"/>
          </a:xfrm>
        </p:spPr>
        <p:txBody>
          <a:bodyPr/>
          <a:lstStyle/>
          <a:p>
            <a:r>
              <a:rPr lang="es-ES" sz="3550" dirty="0"/>
              <a:t>Set up Notebook </a:t>
            </a:r>
            <a:r>
              <a:rPr lang="es-ES" sz="3550" dirty="0" err="1"/>
              <a:t>Intelligence</a:t>
            </a:r>
            <a:endParaRPr lang="es-ES" dirty="0" err="1"/>
          </a:p>
        </p:txBody>
      </p:sp>
      <p:sp>
        <p:nvSpPr>
          <p:cNvPr id="9" name="TextBox 4">
            <a:extLst>
              <a:ext uri="{FF2B5EF4-FFF2-40B4-BE49-F238E27FC236}">
                <a16:creationId xmlns:a16="http://schemas.microsoft.com/office/drawing/2014/main" id="{3B7A5426-65BA-2820-6C38-DE7C4CFA6501}"/>
              </a:ext>
            </a:extLst>
          </p:cNvPr>
          <p:cNvSpPr txBox="1"/>
          <p:nvPr/>
        </p:nvSpPr>
        <p:spPr>
          <a:xfrm>
            <a:off x="128267" y="1898306"/>
            <a:ext cx="4363873" cy="2031325"/>
          </a:xfrm>
          <a:prstGeom prst="rect">
            <a:avLst/>
          </a:prstGeom>
          <a:noFill/>
        </p:spPr>
        <p:txBody>
          <a:bodyPr wrap="square" lIns="91440" tIns="45720" rIns="91440" bIns="45720" rtlCol="0" anchor="t">
            <a:spAutoFit/>
          </a:bodyPr>
          <a:lstStyle/>
          <a:p>
            <a:r>
              <a:rPr lang="en-US" dirty="0">
                <a:solidFill>
                  <a:srgbClr val="475569"/>
                </a:solidFill>
                <a:latin typeface="Arial"/>
                <a:ea typeface="ＭＳ Ｐゴシック"/>
                <a:cs typeface="Arial"/>
              </a:rPr>
              <a:t>Click on the "Stars button" and click on login to GitHub Copilot, then in Login using your GitHub account, if you don’t have one you could get one for free!</a:t>
            </a:r>
            <a:endParaRPr lang="en-US" dirty="0">
              <a:solidFill>
                <a:srgbClr val="475569"/>
              </a:solidFill>
              <a:cs typeface="Arial"/>
            </a:endParaRPr>
          </a:p>
          <a:p>
            <a:br>
              <a:rPr lang="en-US" dirty="0">
                <a:solidFill>
                  <a:srgbClr val="475569"/>
                </a:solidFill>
                <a:latin typeface="CiscoSansTT ExtraLight"/>
                <a:cs typeface="Segoe UI"/>
              </a:rPr>
            </a:br>
            <a:endParaRPr lang="en-US">
              <a:solidFill>
                <a:srgbClr val="475569"/>
              </a:solidFill>
              <a:latin typeface="CiscoSansTT ExtraLight"/>
              <a:cs typeface="Segoe UI"/>
            </a:endParaRPr>
          </a:p>
          <a:p>
            <a:endParaRPr lang="en-US">
              <a:solidFill>
                <a:srgbClr val="414244"/>
              </a:solidFill>
              <a:latin typeface="CiscoSansTT ExtraLight"/>
              <a:cs typeface="CiscoSansTT ExtraLight"/>
            </a:endParaRPr>
          </a:p>
        </p:txBody>
      </p:sp>
      <mc:AlternateContent xmlns:mc="http://schemas.openxmlformats.org/markup-compatibility/2006" xmlns:p14="http://schemas.microsoft.com/office/powerpoint/2010/main">
        <mc:Choice Requires="p14">
          <p:contentPart p14:bwMode="auto" r:id="rId2">
            <p14:nvContentPartPr>
              <p14:cNvPr id="19" name="Entrada de lápiz 18">
                <a:extLst>
                  <a:ext uri="{FF2B5EF4-FFF2-40B4-BE49-F238E27FC236}">
                    <a16:creationId xmlns:a16="http://schemas.microsoft.com/office/drawing/2014/main" id="{4BB39F1B-BA2C-886D-F76D-D7B19493A0E6}"/>
                  </a:ext>
                </a:extLst>
              </p14:cNvPr>
              <p14:cNvContentPartPr/>
              <p14:nvPr/>
            </p14:nvContentPartPr>
            <p14:xfrm>
              <a:off x="6901527" y="37784"/>
              <a:ext cx="8705" cy="8705"/>
            </p14:xfrm>
          </p:contentPart>
        </mc:Choice>
        <mc:Fallback xmlns="">
          <p:pic>
            <p:nvPicPr>
              <p:cNvPr id="19" name="Entrada de lápiz 18">
                <a:extLst>
                  <a:ext uri="{FF2B5EF4-FFF2-40B4-BE49-F238E27FC236}">
                    <a16:creationId xmlns:a16="http://schemas.microsoft.com/office/drawing/2014/main" id="{4BB39F1B-BA2C-886D-F76D-D7B19493A0E6}"/>
                  </a:ext>
                </a:extLst>
              </p:cNvPr>
              <p:cNvPicPr/>
              <p:nvPr/>
            </p:nvPicPr>
            <p:blipFill>
              <a:blip r:embed="rId3"/>
              <a:stretch>
                <a:fillRect/>
              </a:stretch>
            </p:blipFill>
            <p:spPr>
              <a:xfrm>
                <a:off x="6466277" y="-397466"/>
                <a:ext cx="870500" cy="870500"/>
              </a:xfrm>
              <a:prstGeom prst="rect">
                <a:avLst/>
              </a:prstGeom>
            </p:spPr>
          </p:pic>
        </mc:Fallback>
      </mc:AlternateContent>
      <p:pic>
        <p:nvPicPr>
          <p:cNvPr id="3" name="Imagen 2" descr="Interfaz de usuario gráfica, Aplicación&#10;&#10;El contenido generado por IA puede ser incorrecto.">
            <a:extLst>
              <a:ext uri="{FF2B5EF4-FFF2-40B4-BE49-F238E27FC236}">
                <a16:creationId xmlns:a16="http://schemas.microsoft.com/office/drawing/2014/main" id="{037828D2-CA1E-A1F6-7F06-88FFFC7204F1}"/>
              </a:ext>
            </a:extLst>
          </p:cNvPr>
          <p:cNvPicPr>
            <a:picLocks noChangeAspect="1"/>
          </p:cNvPicPr>
          <p:nvPr/>
        </p:nvPicPr>
        <p:blipFill>
          <a:blip r:embed="rId4"/>
          <a:stretch>
            <a:fillRect/>
          </a:stretch>
        </p:blipFill>
        <p:spPr>
          <a:xfrm>
            <a:off x="4733779" y="1284937"/>
            <a:ext cx="7207323" cy="3815765"/>
          </a:xfrm>
          <a:prstGeom prst="rect">
            <a:avLst/>
          </a:prstGeom>
        </p:spPr>
      </p:pic>
      <mc:AlternateContent xmlns:mc="http://schemas.openxmlformats.org/markup-compatibility/2006" xmlns:p14="http://schemas.microsoft.com/office/powerpoint/2010/main">
        <mc:Choice Requires="p14">
          <p:contentPart p14:bwMode="auto" r:id="rId5">
            <p14:nvContentPartPr>
              <p14:cNvPr id="5" name="Entrada de lápiz 4">
                <a:extLst>
                  <a:ext uri="{FF2B5EF4-FFF2-40B4-BE49-F238E27FC236}">
                    <a16:creationId xmlns:a16="http://schemas.microsoft.com/office/drawing/2014/main" id="{1760034F-AED6-97F3-217B-5AEF0144D35F}"/>
                  </a:ext>
                </a:extLst>
              </p14:cNvPr>
              <p14:cNvContentPartPr/>
              <p14:nvPr/>
            </p14:nvContentPartPr>
            <p14:xfrm>
              <a:off x="6431464" y="1895624"/>
              <a:ext cx="665362" cy="707864"/>
            </p14:xfrm>
          </p:contentPart>
        </mc:Choice>
        <mc:Fallback xmlns="">
          <p:pic>
            <p:nvPicPr>
              <p:cNvPr id="5" name="Entrada de lápiz 4">
                <a:extLst>
                  <a:ext uri="{FF2B5EF4-FFF2-40B4-BE49-F238E27FC236}">
                    <a16:creationId xmlns:a16="http://schemas.microsoft.com/office/drawing/2014/main" id="{1760034F-AED6-97F3-217B-5AEF0144D35F}"/>
                  </a:ext>
                </a:extLst>
              </p:cNvPr>
              <p:cNvPicPr/>
              <p:nvPr/>
            </p:nvPicPr>
            <p:blipFill>
              <a:blip r:embed="rId6"/>
              <a:stretch>
                <a:fillRect/>
              </a:stretch>
            </p:blipFill>
            <p:spPr>
              <a:xfrm>
                <a:off x="6413472" y="1877631"/>
                <a:ext cx="700987" cy="743491"/>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Entrada de lápiz 5">
                <a:extLst>
                  <a:ext uri="{FF2B5EF4-FFF2-40B4-BE49-F238E27FC236}">
                    <a16:creationId xmlns:a16="http://schemas.microsoft.com/office/drawing/2014/main" id="{7D25D130-2E5A-DF38-ADB9-45B7344C1F07}"/>
                  </a:ext>
                </a:extLst>
              </p14:cNvPr>
              <p14:cNvContentPartPr/>
              <p14:nvPr/>
            </p14:nvContentPartPr>
            <p14:xfrm>
              <a:off x="6302390" y="1764096"/>
              <a:ext cx="153586" cy="185305"/>
            </p14:xfrm>
          </p:contentPart>
        </mc:Choice>
        <mc:Fallback xmlns="">
          <p:pic>
            <p:nvPicPr>
              <p:cNvPr id="6" name="Entrada de lápiz 5">
                <a:extLst>
                  <a:ext uri="{FF2B5EF4-FFF2-40B4-BE49-F238E27FC236}">
                    <a16:creationId xmlns:a16="http://schemas.microsoft.com/office/drawing/2014/main" id="{7D25D130-2E5A-DF38-ADB9-45B7344C1F07}"/>
                  </a:ext>
                </a:extLst>
              </p:cNvPr>
              <p:cNvPicPr/>
              <p:nvPr/>
            </p:nvPicPr>
            <p:blipFill>
              <a:blip r:embed="rId8"/>
              <a:stretch>
                <a:fillRect/>
              </a:stretch>
            </p:blipFill>
            <p:spPr>
              <a:xfrm>
                <a:off x="6284807" y="1746140"/>
                <a:ext cx="189112" cy="220858"/>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0" name="Entrada de lápiz 9">
                <a:extLst>
                  <a:ext uri="{FF2B5EF4-FFF2-40B4-BE49-F238E27FC236}">
                    <a16:creationId xmlns:a16="http://schemas.microsoft.com/office/drawing/2014/main" id="{29A1778B-2BC2-26FE-50F7-3E8B1DC61F35}"/>
                  </a:ext>
                </a:extLst>
              </p14:cNvPr>
              <p14:cNvContentPartPr/>
              <p14:nvPr/>
            </p14:nvContentPartPr>
            <p14:xfrm>
              <a:off x="6769886" y="3797079"/>
              <a:ext cx="708993" cy="422743"/>
            </p14:xfrm>
          </p:contentPart>
        </mc:Choice>
        <mc:Fallback xmlns="">
          <p:pic>
            <p:nvPicPr>
              <p:cNvPr id="10" name="Entrada de lápiz 9">
                <a:extLst>
                  <a:ext uri="{FF2B5EF4-FFF2-40B4-BE49-F238E27FC236}">
                    <a16:creationId xmlns:a16="http://schemas.microsoft.com/office/drawing/2014/main" id="{29A1778B-2BC2-26FE-50F7-3E8B1DC61F35}"/>
                  </a:ext>
                </a:extLst>
              </p:cNvPr>
              <p:cNvPicPr/>
              <p:nvPr/>
            </p:nvPicPr>
            <p:blipFill>
              <a:blip r:embed="rId10"/>
              <a:stretch>
                <a:fillRect/>
              </a:stretch>
            </p:blipFill>
            <p:spPr>
              <a:xfrm>
                <a:off x="6752251" y="3779090"/>
                <a:ext cx="744623" cy="458361"/>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1" name="Entrada de lápiz 10">
                <a:extLst>
                  <a:ext uri="{FF2B5EF4-FFF2-40B4-BE49-F238E27FC236}">
                    <a16:creationId xmlns:a16="http://schemas.microsoft.com/office/drawing/2014/main" id="{528FDBEF-D6D8-580C-EE70-AA217202515D}"/>
                  </a:ext>
                </a:extLst>
              </p14:cNvPr>
              <p14:cNvContentPartPr/>
              <p14:nvPr/>
            </p14:nvContentPartPr>
            <p14:xfrm>
              <a:off x="7497309" y="3968877"/>
              <a:ext cx="245135" cy="174586"/>
            </p14:xfrm>
          </p:contentPart>
        </mc:Choice>
        <mc:Fallback xmlns="">
          <p:pic>
            <p:nvPicPr>
              <p:cNvPr id="11" name="Entrada de lápiz 10">
                <a:extLst>
                  <a:ext uri="{FF2B5EF4-FFF2-40B4-BE49-F238E27FC236}">
                    <a16:creationId xmlns:a16="http://schemas.microsoft.com/office/drawing/2014/main" id="{528FDBEF-D6D8-580C-EE70-AA217202515D}"/>
                  </a:ext>
                </a:extLst>
              </p:cNvPr>
              <p:cNvPicPr/>
              <p:nvPr/>
            </p:nvPicPr>
            <p:blipFill>
              <a:blip r:embed="rId12"/>
              <a:stretch>
                <a:fillRect/>
              </a:stretch>
            </p:blipFill>
            <p:spPr>
              <a:xfrm>
                <a:off x="7479697" y="3950915"/>
                <a:ext cx="280719" cy="210150"/>
              </a:xfrm>
              <a:prstGeom prst="rect">
                <a:avLst/>
              </a:prstGeom>
            </p:spPr>
          </p:pic>
        </mc:Fallback>
      </mc:AlternateContent>
    </p:spTree>
    <p:extLst>
      <p:ext uri="{BB962C8B-B14F-4D97-AF65-F5344CB8AC3E}">
        <p14:creationId xmlns:p14="http://schemas.microsoft.com/office/powerpoint/2010/main" val="114445571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396DAA-4FE8-0A80-1FD0-B7FC32CCF5B1}"/>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6AB979B4-0A50-284D-662F-75F071572BEC}"/>
              </a:ext>
            </a:extLst>
          </p:cNvPr>
          <p:cNvSpPr>
            <a:spLocks noGrp="1"/>
          </p:cNvSpPr>
          <p:nvPr>
            <p:ph type="title"/>
          </p:nvPr>
        </p:nvSpPr>
        <p:spPr>
          <a:xfrm>
            <a:off x="325190" y="224622"/>
            <a:ext cx="10969943" cy="685800"/>
          </a:xfrm>
        </p:spPr>
        <p:txBody>
          <a:bodyPr/>
          <a:lstStyle/>
          <a:p>
            <a:r>
              <a:rPr lang="es-ES" sz="3550" dirty="0"/>
              <a:t>Set up Notebook </a:t>
            </a:r>
            <a:r>
              <a:rPr lang="es-ES" sz="3550" dirty="0" err="1"/>
              <a:t>Intelligence</a:t>
            </a:r>
            <a:endParaRPr lang="es-ES" dirty="0" err="1"/>
          </a:p>
        </p:txBody>
      </p:sp>
      <p:sp>
        <p:nvSpPr>
          <p:cNvPr id="9" name="TextBox 4">
            <a:extLst>
              <a:ext uri="{FF2B5EF4-FFF2-40B4-BE49-F238E27FC236}">
                <a16:creationId xmlns:a16="http://schemas.microsoft.com/office/drawing/2014/main" id="{28B06808-3E03-59B1-D023-0DBB82D7B77A}"/>
              </a:ext>
            </a:extLst>
          </p:cNvPr>
          <p:cNvSpPr txBox="1"/>
          <p:nvPr/>
        </p:nvSpPr>
        <p:spPr>
          <a:xfrm>
            <a:off x="128267" y="1898306"/>
            <a:ext cx="4363873" cy="1200329"/>
          </a:xfrm>
          <a:prstGeom prst="rect">
            <a:avLst/>
          </a:prstGeom>
          <a:noFill/>
        </p:spPr>
        <p:txBody>
          <a:bodyPr wrap="square" lIns="91440" tIns="45720" rIns="91440" bIns="45720" rtlCol="0" anchor="t">
            <a:spAutoFit/>
          </a:bodyPr>
          <a:lstStyle/>
          <a:p>
            <a:r>
              <a:rPr lang="en-US" dirty="0">
                <a:solidFill>
                  <a:srgbClr val="475569"/>
                </a:solidFill>
                <a:latin typeface="Arial"/>
                <a:ea typeface="ＭＳ Ｐゴシック"/>
                <a:cs typeface="Arial"/>
              </a:rPr>
              <a:t>Follow the steps from the advise</a:t>
            </a:r>
            <a:endParaRPr lang="en-US" dirty="0">
              <a:solidFill>
                <a:srgbClr val="475569"/>
              </a:solidFill>
              <a:cs typeface="Arial"/>
            </a:endParaRPr>
          </a:p>
          <a:p>
            <a:br>
              <a:rPr lang="en-US" dirty="0">
                <a:solidFill>
                  <a:srgbClr val="475569"/>
                </a:solidFill>
                <a:latin typeface="CiscoSansTT ExtraLight"/>
                <a:cs typeface="Segoe UI"/>
              </a:rPr>
            </a:br>
            <a:endParaRPr lang="en-US">
              <a:solidFill>
                <a:srgbClr val="475569"/>
              </a:solidFill>
              <a:latin typeface="CiscoSansTT ExtraLight"/>
              <a:cs typeface="Segoe UI"/>
            </a:endParaRPr>
          </a:p>
          <a:p>
            <a:endParaRPr lang="en-US">
              <a:solidFill>
                <a:srgbClr val="414244"/>
              </a:solidFill>
              <a:latin typeface="CiscoSansTT ExtraLight"/>
              <a:cs typeface="CiscoSansTT ExtraLight"/>
            </a:endParaRPr>
          </a:p>
        </p:txBody>
      </p:sp>
      <mc:AlternateContent xmlns:mc="http://schemas.openxmlformats.org/markup-compatibility/2006" xmlns:p14="http://schemas.microsoft.com/office/powerpoint/2010/main">
        <mc:Choice Requires="p14">
          <p:contentPart p14:bwMode="auto" r:id="rId2">
            <p14:nvContentPartPr>
              <p14:cNvPr id="19" name="Entrada de lápiz 18">
                <a:extLst>
                  <a:ext uri="{FF2B5EF4-FFF2-40B4-BE49-F238E27FC236}">
                    <a16:creationId xmlns:a16="http://schemas.microsoft.com/office/drawing/2014/main" id="{310E7D6D-70A6-869D-FA87-6308AD5DD9D6}"/>
                  </a:ext>
                </a:extLst>
              </p14:cNvPr>
              <p14:cNvContentPartPr/>
              <p14:nvPr/>
            </p14:nvContentPartPr>
            <p14:xfrm>
              <a:off x="6901527" y="37784"/>
              <a:ext cx="8705" cy="8705"/>
            </p14:xfrm>
          </p:contentPart>
        </mc:Choice>
        <mc:Fallback xmlns="">
          <p:pic>
            <p:nvPicPr>
              <p:cNvPr id="19" name="Entrada de lápiz 18">
                <a:extLst>
                  <a:ext uri="{FF2B5EF4-FFF2-40B4-BE49-F238E27FC236}">
                    <a16:creationId xmlns:a16="http://schemas.microsoft.com/office/drawing/2014/main" id="{310E7D6D-70A6-869D-FA87-6308AD5DD9D6}"/>
                  </a:ext>
                </a:extLst>
              </p:cNvPr>
              <p:cNvPicPr/>
              <p:nvPr/>
            </p:nvPicPr>
            <p:blipFill>
              <a:blip r:embed="rId3"/>
              <a:stretch>
                <a:fillRect/>
              </a:stretch>
            </p:blipFill>
            <p:spPr>
              <a:xfrm>
                <a:off x="6466277" y="-397466"/>
                <a:ext cx="870500" cy="870500"/>
              </a:xfrm>
              <a:prstGeom prst="rect">
                <a:avLst/>
              </a:prstGeom>
            </p:spPr>
          </p:pic>
        </mc:Fallback>
      </mc:AlternateContent>
      <p:pic>
        <p:nvPicPr>
          <p:cNvPr id="8" name="Imagen 7" descr="Interfaz de usuario gráfica, Texto, Aplicación&#10;&#10;El contenido generado por IA puede ser incorrecto.">
            <a:extLst>
              <a:ext uri="{FF2B5EF4-FFF2-40B4-BE49-F238E27FC236}">
                <a16:creationId xmlns:a16="http://schemas.microsoft.com/office/drawing/2014/main" id="{377C7E31-E7B3-C4CE-337C-A306751288C7}"/>
              </a:ext>
            </a:extLst>
          </p:cNvPr>
          <p:cNvPicPr>
            <a:picLocks noChangeAspect="1"/>
          </p:cNvPicPr>
          <p:nvPr/>
        </p:nvPicPr>
        <p:blipFill>
          <a:blip r:embed="rId4"/>
          <a:stretch>
            <a:fillRect/>
          </a:stretch>
        </p:blipFill>
        <p:spPr>
          <a:xfrm>
            <a:off x="4053583" y="984223"/>
            <a:ext cx="7302485" cy="5073597"/>
          </a:xfrm>
          <a:prstGeom prst="rect">
            <a:avLst/>
          </a:prstGeom>
        </p:spPr>
      </p:pic>
    </p:spTree>
    <p:extLst>
      <p:ext uri="{BB962C8B-B14F-4D97-AF65-F5344CB8AC3E}">
        <p14:creationId xmlns:p14="http://schemas.microsoft.com/office/powerpoint/2010/main" val="328761207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B05D53-D692-2691-7C05-7FBE50EE23BD}"/>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0FEEBA53-F5E8-C0B1-4DC4-201A89DA6EE8}"/>
              </a:ext>
            </a:extLst>
          </p:cNvPr>
          <p:cNvSpPr>
            <a:spLocks noGrp="1"/>
          </p:cNvSpPr>
          <p:nvPr>
            <p:ph type="title"/>
          </p:nvPr>
        </p:nvSpPr>
        <p:spPr>
          <a:xfrm>
            <a:off x="325190" y="224622"/>
            <a:ext cx="10969943" cy="685800"/>
          </a:xfrm>
        </p:spPr>
        <p:txBody>
          <a:bodyPr/>
          <a:lstStyle/>
          <a:p>
            <a:r>
              <a:rPr lang="es-ES" sz="3550" dirty="0"/>
              <a:t>Set up Notebook </a:t>
            </a:r>
            <a:r>
              <a:rPr lang="es-ES" sz="3550" dirty="0" err="1"/>
              <a:t>Intelligence</a:t>
            </a:r>
            <a:endParaRPr lang="es-ES" dirty="0" err="1"/>
          </a:p>
        </p:txBody>
      </p:sp>
      <p:sp>
        <p:nvSpPr>
          <p:cNvPr id="9" name="TextBox 4">
            <a:extLst>
              <a:ext uri="{FF2B5EF4-FFF2-40B4-BE49-F238E27FC236}">
                <a16:creationId xmlns:a16="http://schemas.microsoft.com/office/drawing/2014/main" id="{7E4A3100-531C-5145-E07E-A9420AC37B9B}"/>
              </a:ext>
            </a:extLst>
          </p:cNvPr>
          <p:cNvSpPr txBox="1"/>
          <p:nvPr/>
        </p:nvSpPr>
        <p:spPr>
          <a:xfrm>
            <a:off x="128267" y="1898306"/>
            <a:ext cx="4363873" cy="1754326"/>
          </a:xfrm>
          <a:prstGeom prst="rect">
            <a:avLst/>
          </a:prstGeom>
          <a:noFill/>
        </p:spPr>
        <p:txBody>
          <a:bodyPr wrap="square" lIns="91440" tIns="45720" rIns="91440" bIns="45720" rtlCol="0" anchor="t">
            <a:spAutoFit/>
          </a:bodyPr>
          <a:lstStyle/>
          <a:p>
            <a:r>
              <a:rPr lang="en-US" dirty="0">
                <a:solidFill>
                  <a:srgbClr val="475569"/>
                </a:solidFill>
                <a:latin typeface="Arial"/>
                <a:ea typeface="ＭＳ Ｐゴシック"/>
                <a:cs typeface="Arial"/>
              </a:rPr>
              <a:t>Once you log in choose the chat model you want to use, in this case GPT-4o might be enough.</a:t>
            </a:r>
            <a:endParaRPr lang="es-ES" dirty="0"/>
          </a:p>
          <a:p>
            <a:br>
              <a:rPr lang="en-US" dirty="0">
                <a:solidFill>
                  <a:srgbClr val="475569"/>
                </a:solidFill>
                <a:latin typeface="CiscoSansTT ExtraLight"/>
                <a:cs typeface="Segoe UI"/>
              </a:rPr>
            </a:br>
            <a:endParaRPr lang="en-US">
              <a:solidFill>
                <a:srgbClr val="475569"/>
              </a:solidFill>
              <a:latin typeface="CiscoSansTT ExtraLight"/>
              <a:cs typeface="Segoe UI"/>
            </a:endParaRPr>
          </a:p>
          <a:p>
            <a:endParaRPr lang="en-US">
              <a:solidFill>
                <a:srgbClr val="414244"/>
              </a:solidFill>
              <a:latin typeface="CiscoSansTT ExtraLight"/>
              <a:cs typeface="CiscoSansTT ExtraLight"/>
            </a:endParaRPr>
          </a:p>
        </p:txBody>
      </p:sp>
      <mc:AlternateContent xmlns:mc="http://schemas.openxmlformats.org/markup-compatibility/2006" xmlns:p14="http://schemas.microsoft.com/office/powerpoint/2010/main">
        <mc:Choice Requires="p14">
          <p:contentPart p14:bwMode="auto" r:id="rId2">
            <p14:nvContentPartPr>
              <p14:cNvPr id="19" name="Entrada de lápiz 18">
                <a:extLst>
                  <a:ext uri="{FF2B5EF4-FFF2-40B4-BE49-F238E27FC236}">
                    <a16:creationId xmlns:a16="http://schemas.microsoft.com/office/drawing/2014/main" id="{2D93C015-321F-303A-77D8-CE5C673DBA70}"/>
                  </a:ext>
                </a:extLst>
              </p14:cNvPr>
              <p14:cNvContentPartPr/>
              <p14:nvPr/>
            </p14:nvContentPartPr>
            <p14:xfrm>
              <a:off x="6901527" y="37784"/>
              <a:ext cx="8705" cy="8705"/>
            </p14:xfrm>
          </p:contentPart>
        </mc:Choice>
        <mc:Fallback xmlns="">
          <p:pic>
            <p:nvPicPr>
              <p:cNvPr id="19" name="Entrada de lápiz 18">
                <a:extLst>
                  <a:ext uri="{FF2B5EF4-FFF2-40B4-BE49-F238E27FC236}">
                    <a16:creationId xmlns:a16="http://schemas.microsoft.com/office/drawing/2014/main" id="{2D93C015-321F-303A-77D8-CE5C673DBA70}"/>
                  </a:ext>
                </a:extLst>
              </p:cNvPr>
              <p:cNvPicPr/>
              <p:nvPr/>
            </p:nvPicPr>
            <p:blipFill>
              <a:blip r:embed="rId3"/>
              <a:stretch>
                <a:fillRect/>
              </a:stretch>
            </p:blipFill>
            <p:spPr>
              <a:xfrm>
                <a:off x="6466277" y="-397466"/>
                <a:ext cx="870500" cy="870500"/>
              </a:xfrm>
              <a:prstGeom prst="rect">
                <a:avLst/>
              </a:prstGeom>
            </p:spPr>
          </p:pic>
        </mc:Fallback>
      </mc:AlternateContent>
      <p:pic>
        <p:nvPicPr>
          <p:cNvPr id="3" name="Imagen 2" descr="Interfaz de usuario gráfica, Aplicación&#10;&#10;El contenido generado por IA puede ser incorrecto.">
            <a:extLst>
              <a:ext uri="{FF2B5EF4-FFF2-40B4-BE49-F238E27FC236}">
                <a16:creationId xmlns:a16="http://schemas.microsoft.com/office/drawing/2014/main" id="{4F8B8B4D-0453-599B-44AB-ED962E858A73}"/>
              </a:ext>
            </a:extLst>
          </p:cNvPr>
          <p:cNvPicPr>
            <a:picLocks noChangeAspect="1"/>
          </p:cNvPicPr>
          <p:nvPr/>
        </p:nvPicPr>
        <p:blipFill>
          <a:blip r:embed="rId4"/>
          <a:stretch>
            <a:fillRect/>
          </a:stretch>
        </p:blipFill>
        <p:spPr>
          <a:xfrm>
            <a:off x="4485278" y="833244"/>
            <a:ext cx="7485575" cy="5191514"/>
          </a:xfrm>
          <a:prstGeom prst="rect">
            <a:avLst/>
          </a:prstGeom>
        </p:spPr>
      </p:pic>
      <mc:AlternateContent xmlns:mc="http://schemas.openxmlformats.org/markup-compatibility/2006" xmlns:p14="http://schemas.microsoft.com/office/powerpoint/2010/main">
        <mc:Choice Requires="p14">
          <p:contentPart p14:bwMode="auto" r:id="rId5">
            <p14:nvContentPartPr>
              <p14:cNvPr id="10" name="Entrada de lápiz 9">
                <a:extLst>
                  <a:ext uri="{FF2B5EF4-FFF2-40B4-BE49-F238E27FC236}">
                    <a16:creationId xmlns:a16="http://schemas.microsoft.com/office/drawing/2014/main" id="{7FF4F5E3-4AE3-E409-A976-722995121BAF}"/>
                  </a:ext>
                </a:extLst>
              </p14:cNvPr>
              <p14:cNvContentPartPr/>
              <p14:nvPr/>
            </p14:nvContentPartPr>
            <p14:xfrm>
              <a:off x="10578748" y="2994843"/>
              <a:ext cx="1040191" cy="387303"/>
            </p14:xfrm>
          </p:contentPart>
        </mc:Choice>
        <mc:Fallback xmlns="">
          <p:pic>
            <p:nvPicPr>
              <p:cNvPr id="10" name="Entrada de lápiz 9">
                <a:extLst>
                  <a:ext uri="{FF2B5EF4-FFF2-40B4-BE49-F238E27FC236}">
                    <a16:creationId xmlns:a16="http://schemas.microsoft.com/office/drawing/2014/main" id="{7FF4F5E3-4AE3-E409-A976-722995121BAF}"/>
                  </a:ext>
                </a:extLst>
              </p:cNvPr>
              <p:cNvPicPr/>
              <p:nvPr/>
            </p:nvPicPr>
            <p:blipFill>
              <a:blip r:embed="rId6"/>
              <a:stretch>
                <a:fillRect/>
              </a:stretch>
            </p:blipFill>
            <p:spPr>
              <a:xfrm>
                <a:off x="10561112" y="2977222"/>
                <a:ext cx="1075824" cy="422905"/>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1" name="Entrada de lápiz 10">
                <a:extLst>
                  <a:ext uri="{FF2B5EF4-FFF2-40B4-BE49-F238E27FC236}">
                    <a16:creationId xmlns:a16="http://schemas.microsoft.com/office/drawing/2014/main" id="{397ED3D5-4878-4A5E-29EB-2BF8501DD298}"/>
                  </a:ext>
                </a:extLst>
              </p14:cNvPr>
              <p14:cNvContentPartPr/>
              <p14:nvPr/>
            </p14:nvContentPartPr>
            <p14:xfrm>
              <a:off x="10328273" y="3050250"/>
              <a:ext cx="283672" cy="275730"/>
            </p14:xfrm>
          </p:contentPart>
        </mc:Choice>
        <mc:Fallback xmlns="">
          <p:pic>
            <p:nvPicPr>
              <p:cNvPr id="11" name="Entrada de lápiz 10">
                <a:extLst>
                  <a:ext uri="{FF2B5EF4-FFF2-40B4-BE49-F238E27FC236}">
                    <a16:creationId xmlns:a16="http://schemas.microsoft.com/office/drawing/2014/main" id="{397ED3D5-4878-4A5E-29EB-2BF8501DD298}"/>
                  </a:ext>
                </a:extLst>
              </p:cNvPr>
              <p:cNvPicPr/>
              <p:nvPr/>
            </p:nvPicPr>
            <p:blipFill>
              <a:blip r:embed="rId8"/>
              <a:stretch>
                <a:fillRect/>
              </a:stretch>
            </p:blipFill>
            <p:spPr>
              <a:xfrm>
                <a:off x="10310656" y="3032275"/>
                <a:ext cx="319266" cy="311320"/>
              </a:xfrm>
              <a:prstGeom prst="rect">
                <a:avLst/>
              </a:prstGeom>
            </p:spPr>
          </p:pic>
        </mc:Fallback>
      </mc:AlternateContent>
    </p:spTree>
    <p:extLst>
      <p:ext uri="{BB962C8B-B14F-4D97-AF65-F5344CB8AC3E}">
        <p14:creationId xmlns:p14="http://schemas.microsoft.com/office/powerpoint/2010/main" val="3460748291"/>
      </p:ext>
    </p:extLst>
  </p:cSld>
  <p:clrMapOvr>
    <a:masterClrMapping/>
  </p:clrMapOvr>
</p:sld>
</file>

<file path=ppt/theme/theme1.xml><?xml version="1.0" encoding="utf-8"?>
<a:theme xmlns:a="http://schemas.openxmlformats.org/drawingml/2006/main" name="AI Essentials theme ppt">
  <a:themeElements>
    <a:clrScheme name="Custom 1">
      <a:dk1>
        <a:srgbClr val="0D274D"/>
      </a:dk1>
      <a:lt1>
        <a:srgbClr val="414244"/>
      </a:lt1>
      <a:dk2>
        <a:srgbClr val="FFFFFF"/>
      </a:dk2>
      <a:lt2>
        <a:srgbClr val="0051AF"/>
      </a:lt2>
      <a:accent1>
        <a:srgbClr val="00BCEB"/>
      </a:accent1>
      <a:accent2>
        <a:srgbClr val="74BF4B"/>
      </a:accent2>
      <a:accent3>
        <a:srgbClr val="0051AF"/>
      </a:accent3>
      <a:accent4>
        <a:srgbClr val="E2E2E2"/>
      </a:accent4>
      <a:accent5>
        <a:srgbClr val="FBAB2C"/>
      </a:accent5>
      <a:accent6>
        <a:srgbClr val="E3241B"/>
      </a:accent6>
      <a:hlink>
        <a:srgbClr val="0050AE"/>
      </a:hlink>
      <a:folHlink>
        <a:srgbClr val="00BCEB"/>
      </a:folHlink>
    </a:clrScheme>
    <a:fontScheme name="Custom 13">
      <a:majorFont>
        <a:latin typeface="CiscoSansTT ExtraLight"/>
        <a:ea typeface=""/>
        <a:cs typeface=""/>
      </a:majorFont>
      <a:minorFont>
        <a:latin typeface="CiscoSansTT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lIns="45720" rIns="45720" rtlCol="0" anchor="ctr"/>
      <a:lstStyle>
        <a:defPPr algn="ctr">
          <a:defRPr dirty="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defRPr dirty="0" smtClean="0">
            <a:latin typeface="+mn-lt"/>
          </a:defRPr>
        </a:defPPr>
      </a:lstStyle>
    </a:txDef>
  </a:objectDefaults>
  <a:extraClrSchemeLst/>
  <a:extLst>
    <a:ext uri="{05A4C25C-085E-4340-85A3-A5531E510DB2}">
      <thm15:themeFamily xmlns:thm15="http://schemas.microsoft.com/office/thememl/2012/main" name="AI Essentials theme ppt" id="{548E14A6-7BD3-4A4A-A1EC-912469AB68DB}" vid="{5ECA1EF9-B527-8043-B1D7-FFDD0A6AAE7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ef7ae401-bd17-41a5-97cb-ef653218410e" xsi:nil="true"/>
    <Hyperlink xmlns="6cf0ffbd-cd96-4ba4-bd4f-bd34e8409846">
      <Url xsi:nil="true"/>
      <Description xsi:nil="true"/>
    </Hyperlink>
    <Owner xmlns="6cf0ffbd-cd96-4ba4-bd4f-bd34e8409846">
      <UserInfo>
        <DisplayName/>
        <AccountId xsi:nil="true"/>
        <AccountType/>
      </UserInfo>
    </Owner>
    <lcf76f155ced4ddcb4097134ff3c332f xmlns="6cf0ffbd-cd96-4ba4-bd4f-bd34e8409846">
      <Terms xmlns="http://schemas.microsoft.com/office/infopath/2007/PartnerControls"/>
    </lcf76f155ced4ddcb4097134ff3c332f>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198F9F34832A35489A19D5E200F54CC8" ma:contentTypeVersion="23" ma:contentTypeDescription="Create a new document." ma:contentTypeScope="" ma:versionID="16ae039ee6793a5863e71b98545a647e">
  <xsd:schema xmlns:xsd="http://www.w3.org/2001/XMLSchema" xmlns:xs="http://www.w3.org/2001/XMLSchema" xmlns:p="http://schemas.microsoft.com/office/2006/metadata/properties" xmlns:ns2="6cf0ffbd-cd96-4ba4-bd4f-bd34e8409846" xmlns:ns3="ef7ae401-bd17-41a5-97cb-ef653218410e" targetNamespace="http://schemas.microsoft.com/office/2006/metadata/properties" ma:root="true" ma:fieldsID="088717cc3a2f248e848e5e83836f14ff" ns2:_="" ns3:_="">
    <xsd:import namespace="6cf0ffbd-cd96-4ba4-bd4f-bd34e8409846"/>
    <xsd:import namespace="ef7ae401-bd17-41a5-97cb-ef653218410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Tags" minOccurs="0"/>
                <xsd:element ref="ns2:MediaServiceGenerationTime" minOccurs="0"/>
                <xsd:element ref="ns2:MediaServiceEventHashCode" minOccurs="0"/>
                <xsd:element ref="ns2:MediaServiceOCR" minOccurs="0"/>
                <xsd:element ref="ns2:MediaServiceDateTaken" minOccurs="0"/>
                <xsd:element ref="ns2:MediaServiceAutoKeyPoints" minOccurs="0"/>
                <xsd:element ref="ns2:MediaServiceKeyPoints" minOccurs="0"/>
                <xsd:element ref="ns2:MediaLengthInSeconds" minOccurs="0"/>
                <xsd:element ref="ns3:TaxCatchAll" minOccurs="0"/>
                <xsd:element ref="ns2:lcf76f155ced4ddcb4097134ff3c332f" minOccurs="0"/>
                <xsd:element ref="ns2:Hyperlink" minOccurs="0"/>
                <xsd:element ref="ns2:MediaServiceObjectDetectorVersions" minOccurs="0"/>
                <xsd:element ref="ns2:Owner" minOccurs="0"/>
                <xsd:element ref="ns2:MediaServiceSearchProperties" minOccurs="0"/>
                <xsd:element ref="ns2:MediaServiceLocation" minOccurs="0"/>
                <xsd:element ref="ns2: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cf0ffbd-cd96-4ba4-bd4f-bd34e840984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2" nillable="true" ma:displayName="Tags" ma:internalName="MediaServiceAutoTags"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DateTaken" ma:index="16" nillable="true" ma:displayName="MediaServiceDateTaken" ma:hidden="true" ma:internalName="MediaServiceDateTaken"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LengthInSeconds" ma:index="19" nillable="true" ma:displayName="MediaLengthInSeconds" ma:hidden="true" ma:internalName="MediaLengthInSeconds" ma:readOnly="true">
      <xsd:simpleType>
        <xsd:restriction base="dms:Unknow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710261dd-85c0-4e16-8580-30375acfae1f" ma:termSetId="09814cd3-568e-fe90-9814-8d621ff8fb84" ma:anchorId="fba54fb3-c3e1-fe81-a776-ca4b69148c4d" ma:open="true" ma:isKeyword="false">
      <xsd:complexType>
        <xsd:sequence>
          <xsd:element ref="pc:Terms" minOccurs="0" maxOccurs="1"/>
        </xsd:sequence>
      </xsd:complexType>
    </xsd:element>
    <xsd:element name="Hyperlink" ma:index="23" nillable="true" ma:displayName="Hyperlink" ma:format="Hyperlink" ma:internalName="Hyperlink">
      <xsd:complexType>
        <xsd:complexContent>
          <xsd:extension base="dms:URL">
            <xsd:sequence>
              <xsd:element name="Url" type="dms:ValidUrl" minOccurs="0" nillable="true"/>
              <xsd:element name="Description" type="xsd:string" nillable="true"/>
            </xsd:sequence>
          </xsd:extension>
        </xsd:complexContent>
      </xsd:complex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element name="Owner" ma:index="25" nillable="true" ma:displayName="Owner" ma:format="Dropdown" ma:list="UserInfo" ma:SharePointGroup="0" ma:internalName="Owner">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MediaServiceSearchProperties" ma:index="26" nillable="true" ma:displayName="MediaServiceSearchProperties" ma:hidden="true" ma:internalName="MediaServiceSearchProperties" ma:readOnly="true">
      <xsd:simpleType>
        <xsd:restriction base="dms:Note"/>
      </xsd:simpleType>
    </xsd:element>
    <xsd:element name="MediaServiceLocation" ma:index="27" nillable="true" ma:displayName="Location" ma:description="" ma:indexed="true" ma:internalName="MediaServiceLocation" ma:readOnly="true">
      <xsd:simpleType>
        <xsd:restriction base="dms:Text"/>
      </xsd:simpleType>
    </xsd:element>
    <xsd:element name="MediaServiceBillingMetadata" ma:index="28" nillable="true" ma:displayName="MediaServiceBillingMetadata" ma:hidden="true" ma:internalName="MediaServiceBilling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ef7ae401-bd17-41a5-97cb-ef653218410e"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TaxCatchAll" ma:index="20" nillable="true" ma:displayName="Taxonomy Catch All Column" ma:hidden="true" ma:list="{caefe5af-a435-4393-a14b-6f721e236a53}" ma:internalName="TaxCatchAll" ma:showField="CatchAllData" ma:web="ef7ae401-bd17-41a5-97cb-ef653218410e">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A78E8CC-FB3B-48EF-A0DD-3E9FE990865B}">
  <ds:schemaRefs>
    <ds:schemaRef ds:uri="6cf0ffbd-cd96-4ba4-bd4f-bd34e8409846"/>
    <ds:schemaRef ds:uri="ef7ae401-bd17-41a5-97cb-ef653218410e"/>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C478C996-616C-4E12-938D-1938F73909BE}">
  <ds:schemaRefs>
    <ds:schemaRef ds:uri="http://schemas.microsoft.com/sharepoint/v3/contenttype/forms"/>
  </ds:schemaRefs>
</ds:datastoreItem>
</file>

<file path=customXml/itemProps3.xml><?xml version="1.0" encoding="utf-8"?>
<ds:datastoreItem xmlns:ds="http://schemas.openxmlformats.org/officeDocument/2006/customXml" ds:itemID="{E4F58855-8090-4A8B-BCCB-B870173C350F}">
  <ds:schemaRefs>
    <ds:schemaRef ds:uri="6cf0ffbd-cd96-4ba4-bd4f-bd34e8409846"/>
    <ds:schemaRef ds:uri="ef7ae401-bd17-41a5-97cb-ef653218410e"/>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Metadata/LabelInfo.xml><?xml version="1.0" encoding="utf-8"?>
<clbl:labelList xmlns:clbl="http://schemas.microsoft.com/office/2020/mipLabelMetadata">
  <clbl:label id="{c8f49a32-fde3-48a5-9266-b5b0972a22dc}" enabled="1" method="Privileged" siteId="{5ae1af62-9505-4097-a69a-c1553ef7840e}" removed="0"/>
</clbl:labelList>
</file>

<file path=docProps/app.xml><?xml version="1.0" encoding="utf-8"?>
<Properties xmlns="http://schemas.openxmlformats.org/officeDocument/2006/extended-properties" xmlns:vt="http://schemas.openxmlformats.org/officeDocument/2006/docPropsVTypes">
  <Template>AI Essentials theme ppt</Template>
  <TotalTime>0</TotalTime>
  <Words>4208</Words>
  <Application>Microsoft Office PowerPoint</Application>
  <PresentationFormat>Personalizado</PresentationFormat>
  <Paragraphs>524</Paragraphs>
  <Slides>132</Slides>
  <Notes>36</Notes>
  <HiddenSlides>1</HiddenSlides>
  <MMClips>0</MMClips>
  <ScaleCrop>false</ScaleCrop>
  <HeadingPairs>
    <vt:vector size="4" baseType="variant">
      <vt:variant>
        <vt:lpstr>Tema</vt:lpstr>
      </vt:variant>
      <vt:variant>
        <vt:i4>1</vt:i4>
      </vt:variant>
      <vt:variant>
        <vt:lpstr>Títulos de diapositiva</vt:lpstr>
      </vt:variant>
      <vt:variant>
        <vt:i4>132</vt:i4>
      </vt:variant>
    </vt:vector>
  </HeadingPairs>
  <TitlesOfParts>
    <vt:vector size="133" baseType="lpstr">
      <vt:lpstr>AI Essentials theme ppt</vt:lpstr>
      <vt:lpstr>Presentación de PowerPoint</vt:lpstr>
      <vt:lpstr>LLM Limitations</vt:lpstr>
      <vt:lpstr>RAG</vt:lpstr>
      <vt:lpstr>Indexing (Setup) </vt:lpstr>
      <vt:lpstr>Retrieval (Search) </vt:lpstr>
      <vt:lpstr>Generation (Answer) </vt:lpstr>
      <vt:lpstr>Human Resources Bot</vt:lpstr>
      <vt:lpstr>Presentación de PowerPoint</vt:lpstr>
      <vt:lpstr>Presentación de PowerPoint</vt:lpstr>
      <vt:lpstr>LLM Studio Configuration</vt:lpstr>
      <vt:lpstr>LLM Studio Configuration</vt:lpstr>
      <vt:lpstr>LLM Studio Configuration</vt:lpstr>
      <vt:lpstr>Presentación de PowerPoint</vt:lpstr>
      <vt:lpstr>Presentación de PowerPoint</vt:lpstr>
      <vt:lpstr>LLM Studio RAG</vt:lpstr>
      <vt:lpstr>No RAG Chat Session</vt:lpstr>
      <vt:lpstr>Attach Files</vt:lpstr>
      <vt:lpstr>Attach Files</vt:lpstr>
      <vt:lpstr>Prompt the LLM</vt:lpstr>
      <vt:lpstr>Adding New Rules</vt:lpstr>
      <vt:lpstr>Adding new rules</vt:lpstr>
      <vt:lpstr>Presentación de PowerPoint</vt:lpstr>
      <vt:lpstr>Presentación de PowerPoint</vt:lpstr>
      <vt:lpstr>LLM Studio RAG Limits</vt:lpstr>
      <vt:lpstr>LLM Studio RAG Limits</vt:lpstr>
      <vt:lpstr>How to fix it? </vt:lpstr>
      <vt:lpstr>Presentación de PowerPoint</vt:lpstr>
      <vt:lpstr>Presentación de PowerPoint</vt:lpstr>
      <vt:lpstr>Plan your build</vt:lpstr>
      <vt:lpstr>Hands-on RAG</vt:lpstr>
      <vt:lpstr>Hands-on RAG</vt:lpstr>
      <vt:lpstr>Hands-on RAG</vt:lpstr>
      <vt:lpstr>Hands-on RAG</vt:lpstr>
      <vt:lpstr>Presentación de PowerPoint</vt:lpstr>
      <vt:lpstr>Presentación de PowerPoint</vt:lpstr>
      <vt:lpstr>Creating a Data Set</vt:lpstr>
      <vt:lpstr>Creating a Data Set</vt:lpstr>
      <vt:lpstr>What is Chunking</vt:lpstr>
      <vt:lpstr>Chunk Size: Finding the Sweet Spot</vt:lpstr>
      <vt:lpstr>Trade-offs by Size</vt:lpstr>
      <vt:lpstr>Overlap: Preventing Context Loss</vt:lpstr>
      <vt:lpstr>Why Overlap Works</vt:lpstr>
      <vt:lpstr>How Recursive Splitting Works</vt:lpstr>
      <vt:lpstr>Ataching files</vt:lpstr>
      <vt:lpstr>Ataching files</vt:lpstr>
      <vt:lpstr>Presentación de PowerPoint</vt:lpstr>
      <vt:lpstr>Presentación de PowerPoint</vt:lpstr>
      <vt:lpstr>Create agent walkthrough</vt:lpstr>
      <vt:lpstr>Create agent walkthrough</vt:lpstr>
      <vt:lpstr>Create Agent: Begin</vt:lpstr>
      <vt:lpstr>Create Agent: Retrieve</vt:lpstr>
      <vt:lpstr>Create Agent: Retrieve</vt:lpstr>
      <vt:lpstr>Create Agent: Retrieve</vt:lpstr>
      <vt:lpstr>Create Agent: Retrieve</vt:lpstr>
      <vt:lpstr>Create Agent: Retrieve</vt:lpstr>
      <vt:lpstr>Create Agent: LLM</vt:lpstr>
      <vt:lpstr>Create Agent: LLM</vt:lpstr>
      <vt:lpstr>Presentación de PowerPoint</vt:lpstr>
      <vt:lpstr>Presentación de PowerPoint</vt:lpstr>
      <vt:lpstr>Prompt Engineering</vt:lpstr>
      <vt:lpstr>Simple Prompt Template</vt:lpstr>
      <vt:lpstr>Real Example</vt:lpstr>
      <vt:lpstr>Common Mistakes to Abvoid</vt:lpstr>
      <vt:lpstr>Prompting your agent </vt:lpstr>
      <vt:lpstr>Create Agent: LLM</vt:lpstr>
      <vt:lpstr>Prompt Used</vt:lpstr>
      <vt:lpstr>Presentación de PowerPoint</vt:lpstr>
      <vt:lpstr>Presentación de PowerPoint</vt:lpstr>
      <vt:lpstr>Dialoge Node</vt:lpstr>
      <vt:lpstr>Dialoge Node</vt:lpstr>
      <vt:lpstr>Dialoge Node</vt:lpstr>
      <vt:lpstr>Chat Session</vt:lpstr>
      <vt:lpstr>Presentación de PowerPoint</vt:lpstr>
      <vt:lpstr>Presentación de PowerPoint</vt:lpstr>
      <vt:lpstr>What is metadata</vt:lpstr>
      <vt:lpstr>Metadata Filtering in RAG Flow</vt:lpstr>
      <vt:lpstr>Metadata Filtering in RAG Flow</vt:lpstr>
      <vt:lpstr>Metadata Filtering in RAG Flow</vt:lpstr>
      <vt:lpstr>Metadata Filtering in RAG Flow</vt:lpstr>
      <vt:lpstr>Metadata Filtering in RAG Flow</vt:lpstr>
      <vt:lpstr>Metadata Retrieve </vt:lpstr>
      <vt:lpstr>Metadata Retrieve </vt:lpstr>
      <vt:lpstr>Prompting your agent </vt:lpstr>
      <vt:lpstr>Prompting your agent </vt:lpstr>
      <vt:lpstr>System Prompt Used</vt:lpstr>
      <vt:lpstr>Prompting your agent </vt:lpstr>
      <vt:lpstr>Other Agent Config</vt:lpstr>
      <vt:lpstr>Last Component</vt:lpstr>
      <vt:lpstr>Presentación de PowerPoint</vt:lpstr>
      <vt:lpstr>Presentación de PowerPoint</vt:lpstr>
      <vt:lpstr>Test your Flow </vt:lpstr>
      <vt:lpstr>Presentación de PowerPoint</vt:lpstr>
      <vt:lpstr>Presentación de PowerPoint</vt:lpstr>
      <vt:lpstr>Installing Jupyter in Windows</vt:lpstr>
      <vt:lpstr>Installing Jupyter in Linux/MacOS</vt:lpstr>
      <vt:lpstr>Jupyter Checklist</vt:lpstr>
      <vt:lpstr>Set up Notebook Intelligence</vt:lpstr>
      <vt:lpstr>Set up Notebook Intelligence</vt:lpstr>
      <vt:lpstr>Set up Notebook Intelligence</vt:lpstr>
      <vt:lpstr>Presentación de PowerPoint</vt:lpstr>
      <vt:lpstr>Presentación de PowerPoint</vt:lpstr>
      <vt:lpstr>Import necessary libraries for our simple RAG system</vt:lpstr>
      <vt:lpstr>LLM-Generated pip Commands: Foundation of the RAG Workflow</vt:lpstr>
      <vt:lpstr>LLM-Generated Imports: Second Block of the RAG System</vt:lpstr>
      <vt:lpstr>Setting up LMStudio for develop</vt:lpstr>
      <vt:lpstr>Setting up LMStudio for develop</vt:lpstr>
      <vt:lpstr>Code Generation for Processing Multiple PDFs: Third RAG Block</vt:lpstr>
      <vt:lpstr>LLM-Generated Chunking: Fourth Block of the RAG System </vt:lpstr>
      <vt:lpstr>LLM-Generated RAG: Last Block of the RAG System</vt:lpstr>
      <vt:lpstr>Presentación de PowerPoint</vt:lpstr>
      <vt:lpstr>Presentación de PowerPoint</vt:lpstr>
      <vt:lpstr>Vector Databases</vt:lpstr>
      <vt:lpstr>Vector DB</vt:lpstr>
      <vt:lpstr>Vector Databases</vt:lpstr>
      <vt:lpstr>Real World Example: Customer Support</vt:lpstr>
      <vt:lpstr>Why Vector Databases Matter</vt:lpstr>
      <vt:lpstr>Presentación de PowerPoint</vt:lpstr>
      <vt:lpstr>Presentación de PowerPoint</vt:lpstr>
      <vt:lpstr>Instalation of VS Code</vt:lpstr>
      <vt:lpstr>Jupyter Extension</vt:lpstr>
      <vt:lpstr>Creating our Notebook</vt:lpstr>
      <vt:lpstr>Presentación de PowerPoint</vt:lpstr>
      <vt:lpstr>Presentación de PowerPoint</vt:lpstr>
      <vt:lpstr>Prompt 1: install and import Libraries</vt:lpstr>
      <vt:lpstr>Prompt 1: Install and import Libraries</vt:lpstr>
      <vt:lpstr>Prompt 2: Load PDFs</vt:lpstr>
      <vt:lpstr>Prompt 2: Load PDFs</vt:lpstr>
      <vt:lpstr>Prompt 3: Connection with LM Studio</vt:lpstr>
      <vt:lpstr>Prompt 3: Connection with LM Studio</vt:lpstr>
      <vt:lpstr>Prompt 4: RAG session with answers </vt:lpstr>
      <vt:lpstr>Prompt 4: RAG session with answers </vt:lpstr>
      <vt:lpstr>Color palette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AIE c1 m1 l2 s1</dc:title>
  <dc:creator>Eddy Shyu (eshyu)</dc:creator>
  <cp:lastModifiedBy>Agroince Ltda</cp:lastModifiedBy>
  <cp:revision>996</cp:revision>
  <dcterms:created xsi:type="dcterms:W3CDTF">2024-07-09T18:50:05Z</dcterms:created>
  <dcterms:modified xsi:type="dcterms:W3CDTF">2026-01-16T18:48:29Z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c8f49a32-fde3-48a5-9266-b5b0972a22dc_Enabled">
    <vt:lpwstr>true</vt:lpwstr>
  </property>
  <property fmtid="{D5CDD505-2E9C-101B-9397-08002B2CF9AE}" pid="3" name="MSIP_Label_c8f49a32-fde3-48a5-9266-b5b0972a22dc_SetDate">
    <vt:lpwstr>2024-07-09T19:20:32Z</vt:lpwstr>
  </property>
  <property fmtid="{D5CDD505-2E9C-101B-9397-08002B2CF9AE}" pid="4" name="MSIP_Label_c8f49a32-fde3-48a5-9266-b5b0972a22dc_Method">
    <vt:lpwstr>Privileged</vt:lpwstr>
  </property>
  <property fmtid="{D5CDD505-2E9C-101B-9397-08002B2CF9AE}" pid="5" name="MSIP_Label_c8f49a32-fde3-48a5-9266-b5b0972a22dc_Name">
    <vt:lpwstr>Cisco Confidential</vt:lpwstr>
  </property>
  <property fmtid="{D5CDD505-2E9C-101B-9397-08002B2CF9AE}" pid="6" name="MSIP_Label_c8f49a32-fde3-48a5-9266-b5b0972a22dc_SiteId">
    <vt:lpwstr>5ae1af62-9505-4097-a69a-c1553ef7840e</vt:lpwstr>
  </property>
  <property fmtid="{D5CDD505-2E9C-101B-9397-08002B2CF9AE}" pid="7" name="MSIP_Label_c8f49a32-fde3-48a5-9266-b5b0972a22dc_ActionId">
    <vt:lpwstr>3cf447a9-3c80-4460-8ae8-77502f033837</vt:lpwstr>
  </property>
  <property fmtid="{D5CDD505-2E9C-101B-9397-08002B2CF9AE}" pid="8" name="MSIP_Label_c8f49a32-fde3-48a5-9266-b5b0972a22dc_ContentBits">
    <vt:lpwstr>2</vt:lpwstr>
  </property>
  <property fmtid="{D5CDD505-2E9C-101B-9397-08002B2CF9AE}" pid="9" name="ClassificationContentMarkingFooterLocations">
    <vt:lpwstr>Office Theme:19</vt:lpwstr>
  </property>
  <property fmtid="{D5CDD505-2E9C-101B-9397-08002B2CF9AE}" pid="10" name="ClassificationContentMarkingFooterText">
    <vt:lpwstr>Cisco Confidential</vt:lpwstr>
  </property>
  <property fmtid="{D5CDD505-2E9C-101B-9397-08002B2CF9AE}" pid="11" name="ContentTypeId">
    <vt:lpwstr>0x010100198F9F34832A35489A19D5E200F54CC8</vt:lpwstr>
  </property>
  <property fmtid="{D5CDD505-2E9C-101B-9397-08002B2CF9AE}" pid="12" name="MediaServiceImageTags">
    <vt:lpwstr/>
  </property>
</Properties>
</file>